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1" r:id="rId2"/>
    <p:sldMasterId id="2147483683" r:id="rId3"/>
  </p:sldMasterIdLst>
  <p:notesMasterIdLst>
    <p:notesMasterId r:id="rId32"/>
  </p:notesMasterIdLst>
  <p:sldIdLst>
    <p:sldId id="9486" r:id="rId4"/>
    <p:sldId id="9492" r:id="rId5"/>
    <p:sldId id="9437" r:id="rId6"/>
    <p:sldId id="277" r:id="rId7"/>
    <p:sldId id="296" r:id="rId8"/>
    <p:sldId id="9508" r:id="rId9"/>
    <p:sldId id="9493" r:id="rId10"/>
    <p:sldId id="9474" r:id="rId11"/>
    <p:sldId id="9496" r:id="rId12"/>
    <p:sldId id="9497" r:id="rId13"/>
    <p:sldId id="9498" r:id="rId14"/>
    <p:sldId id="9499" r:id="rId15"/>
    <p:sldId id="268" r:id="rId16"/>
    <p:sldId id="269" r:id="rId17"/>
    <p:sldId id="284" r:id="rId18"/>
    <p:sldId id="9481" r:id="rId19"/>
    <p:sldId id="272" r:id="rId20"/>
    <p:sldId id="303" r:id="rId21"/>
    <p:sldId id="9504" r:id="rId22"/>
    <p:sldId id="9506" r:id="rId23"/>
    <p:sldId id="9505" r:id="rId24"/>
    <p:sldId id="9507" r:id="rId25"/>
    <p:sldId id="283" r:id="rId26"/>
    <p:sldId id="304" r:id="rId27"/>
    <p:sldId id="275" r:id="rId28"/>
    <p:sldId id="9509" r:id="rId29"/>
    <p:sldId id="9510" r:id="rId30"/>
    <p:sldId id="286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黑体" panose="02010609060101010101" pitchFamily="49" charset="-122"/>
      <p:regular r:id="rId34"/>
    </p:embeddedFont>
    <p:embeddedFont>
      <p:font typeface="#9Slide05 SVNClementine" panose="020F0502020204030203" charset="0"/>
      <p:regular r:id="rId35"/>
    </p:embeddedFont>
    <p:embeddedFont>
      <p:font typeface="#9Slide07 IcielLa Chic Pro Sha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P001 5 hàng" panose="020B0604020202020204" charset="0"/>
      <p:regular r:id="rId41"/>
      <p:bold r:id="rId42"/>
    </p:embeddedFont>
    <p:embeddedFont>
      <p:font typeface="iCiel Ciaobella" pitchFamily="50" charset="0"/>
      <p:regular r:id="rId43"/>
    </p:embeddedFont>
    <p:embeddedFont>
      <p:font typeface="LNTH-Dinomiko" panose="020B0604020202020204" charset="0"/>
      <p:regular r:id="rId44"/>
    </p:embeddedFont>
    <p:embeddedFont>
      <p:font typeface="SVN-Hole Hearted" panose="020B0604020202020204" charset="0"/>
      <p:regular r:id="rId45"/>
    </p:embeddedFont>
    <p:embeddedFont>
      <p:font typeface="SVN-Kitten" charset="0"/>
      <p:regular r:id="rId46"/>
    </p:embeddedFont>
    <p:embeddedFont>
      <p:font typeface="SVN-Poky's" panose="020B0604020202020204" charset="0"/>
      <p:regular r:id="rId47"/>
    </p:embeddedFont>
    <p:embeddedFont>
      <p:font typeface="UTM Cookies" panose="02040603050506020204" pitchFamily="18" charset="0"/>
      <p:regular r:id="rId48"/>
    </p:embeddedFont>
    <p:embeddedFont>
      <p:font typeface="UVN Da Lat" panose="03060902030302020204" pitchFamily="66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00"/>
    <a:srgbClr val="FFFF57"/>
    <a:srgbClr val="99FFCC"/>
    <a:srgbClr val="FFFF99"/>
    <a:srgbClr val="FFDB93"/>
    <a:srgbClr val="ED7C2F"/>
    <a:srgbClr val="8FFFDA"/>
    <a:srgbClr val="FFFF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063" autoAdjust="0"/>
  </p:normalViewPr>
  <p:slideViewPr>
    <p:cSldViewPr snapToGrid="0">
      <p:cViewPr varScale="1">
        <p:scale>
          <a:sx n="81" d="100"/>
          <a:sy n="81" d="100"/>
        </p:scale>
        <p:origin x="78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D11D-61D9-4857-B71C-C38EA334394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03BF-2364-43CA-966A-DA7E17045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73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81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75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145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25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40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60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92F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microsoft.com/office/2007/relationships/hdphoto" Target="../media/hdphoto11.wdp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image" Target="../media/image3.jpeg"/><Relationship Id="rId16" Type="http://schemas.microsoft.com/office/2007/relationships/hdphoto" Target="../media/hdphoto9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13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7" name="Google Shape;571;p34">
            <a:extLst>
              <a:ext uri="{FF2B5EF4-FFF2-40B4-BE49-F238E27FC236}">
                <a16:creationId xmlns:a16="http://schemas.microsoft.com/office/drawing/2014/main" id="{5CAC68F7-7714-42AC-AE8B-895FFA886098}"/>
              </a:ext>
            </a:extLst>
          </p:cNvPr>
          <p:cNvSpPr/>
          <p:nvPr/>
        </p:nvSpPr>
        <p:spPr>
          <a:xfrm>
            <a:off x="4660367" y="916011"/>
            <a:ext cx="5571206" cy="1542648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bg2"/>
                </a:solidFill>
                <a:latin typeface="UVN Da Lat" panose="03060902030302020204" pitchFamily="66" charset="0"/>
              </a:rPr>
              <a:t>     </a:t>
            </a:r>
            <a:endParaRPr sz="3200">
              <a:solidFill>
                <a:schemeClr val="bg2"/>
              </a:solidFill>
              <a:latin typeface="UVN Da Lat" panose="030609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11516D-DE92-6554-AC8F-AE788C0D13F8}"/>
              </a:ext>
            </a:extLst>
          </p:cNvPr>
          <p:cNvGrpSpPr/>
          <p:nvPr/>
        </p:nvGrpSpPr>
        <p:grpSpPr>
          <a:xfrm>
            <a:off x="5183367" y="756311"/>
            <a:ext cx="5167502" cy="1862048"/>
            <a:chOff x="3420206" y="750220"/>
            <a:chExt cx="5167502" cy="18620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974453-2224-0443-2044-D7AA5609A680}"/>
                </a:ext>
              </a:extLst>
            </p:cNvPr>
            <p:cNvSpPr txBox="1"/>
            <p:nvPr/>
          </p:nvSpPr>
          <p:spPr>
            <a:xfrm>
              <a:off x="3420207" y="750220"/>
              <a:ext cx="516750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857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Chính tả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590AE3-297D-F1BD-A58D-1033B6AF3FC6}"/>
                </a:ext>
              </a:extLst>
            </p:cNvPr>
            <p:cNvSpPr txBox="1"/>
            <p:nvPr/>
          </p:nvSpPr>
          <p:spPr>
            <a:xfrm>
              <a:off x="3420206" y="750220"/>
              <a:ext cx="516750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C</a:t>
              </a:r>
              <a:r>
                <a:rPr lang="en-US" sz="11500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h</a:t>
              </a:r>
              <a:r>
                <a:rPr lang="en-US" sz="11500" dirty="0" err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í</a:t>
              </a:r>
              <a:r>
                <a:rPr lang="en-US" sz="11500" dirty="0" err="1">
                  <a:solidFill>
                    <a:srgbClr val="7030A0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n</a:t>
              </a:r>
              <a:r>
                <a:rPr lang="en-US" sz="11500" dirty="0" err="1">
                  <a:solidFill>
                    <a:srgbClr val="9999FF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h</a:t>
              </a:r>
              <a:r>
                <a:rPr lang="en-US" sz="11500" dirty="0"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 </a:t>
              </a:r>
              <a:r>
                <a:rPr lang="en-US" sz="11500" dirty="0" err="1">
                  <a:solidFill>
                    <a:srgbClr val="D60093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t</a:t>
              </a:r>
              <a:r>
                <a:rPr lang="en-US" sz="11500" dirty="0" err="1">
                  <a:solidFill>
                    <a:srgbClr val="FF9933"/>
                  </a:solidFill>
                  <a:effectLst>
                    <a:glow>
                      <a:schemeClr val="bg1"/>
                    </a:glow>
                  </a:effectLst>
                  <a:latin typeface="#9Slide05 SVNClementine" panose="020F0502020204030203" pitchFamily="34" charset="0"/>
                </a:rPr>
                <a:t>ả</a:t>
              </a:r>
              <a:endParaRPr lang="en-US" sz="11500" dirty="0">
                <a:solidFill>
                  <a:srgbClr val="FF9933"/>
                </a:solidFill>
                <a:effectLst>
                  <a:glow>
                    <a:schemeClr val="bg1"/>
                  </a:glow>
                </a:effectLst>
                <a:latin typeface="#9Slide05 SVNClementine" panose="020F050202020403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5942CF-4A5A-53E0-FCFD-900B8F00C0FD}"/>
              </a:ext>
            </a:extLst>
          </p:cNvPr>
          <p:cNvGrpSpPr/>
          <p:nvPr/>
        </p:nvGrpSpPr>
        <p:grpSpPr>
          <a:xfrm>
            <a:off x="467621" y="403253"/>
            <a:ext cx="6005097" cy="2568164"/>
            <a:chOff x="-2150940" y="-182044"/>
            <a:chExt cx="5843476" cy="25681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BFEB23-44C3-458F-A154-20441E2A24B4}"/>
                </a:ext>
              </a:extLst>
            </p:cNvPr>
            <p:cNvSpPr txBox="1"/>
            <p:nvPr/>
          </p:nvSpPr>
          <p:spPr>
            <a:xfrm>
              <a:off x="-2121200" y="-168425"/>
              <a:ext cx="581373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bg1"/>
                  </a:solidFill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 </a:t>
              </a:r>
            </a:p>
            <a:p>
              <a:r>
                <a:rPr lang="en-US" sz="8000">
                  <a:solidFill>
                    <a:schemeClr val="bg1"/>
                  </a:solidFill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Việt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44E5D-AE23-2869-9C4D-AC0DF3A82275}"/>
                </a:ext>
              </a:extLst>
            </p:cNvPr>
            <p:cNvSpPr txBox="1"/>
            <p:nvPr/>
          </p:nvSpPr>
          <p:spPr>
            <a:xfrm>
              <a:off x="-2150940" y="-182044"/>
              <a:ext cx="3017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Tiếng</a:t>
              </a:r>
              <a:r>
                <a:rPr lang="en-US" sz="8000" dirty="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r>
                <a:rPr lang="en-US" sz="8000" dirty="0" err="1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Việt</a:t>
              </a:r>
              <a:endParaRPr lang="en-US" sz="80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37168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C952E84-0939-621A-CB0E-7C86D8D1F91D}"/>
              </a:ext>
            </a:extLst>
          </p:cNvPr>
          <p:cNvSpPr txBox="1">
            <a:spLocks/>
          </p:cNvSpPr>
          <p:nvPr/>
        </p:nvSpPr>
        <p:spPr>
          <a:xfrm>
            <a:off x="3542777" y="809281"/>
            <a:ext cx="663728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38145FA-A4F5-4AAD-760C-B66E9FCC6B8D}"/>
              </a:ext>
            </a:extLst>
          </p:cNvPr>
          <p:cNvSpPr/>
          <p:nvPr/>
        </p:nvSpPr>
        <p:spPr>
          <a:xfrm>
            <a:off x="5942739" y="2335047"/>
            <a:ext cx="4510862" cy="2146852"/>
          </a:xfrm>
          <a:custGeom>
            <a:avLst/>
            <a:gdLst>
              <a:gd name="connsiteX0" fmla="*/ 407230 w 4510862"/>
              <a:gd name="connsiteY0" fmla="*/ 714126 h 2146852"/>
              <a:gd name="connsiteX1" fmla="*/ 587142 w 4510862"/>
              <a:gd name="connsiteY1" fmla="*/ 343247 h 2146852"/>
              <a:gd name="connsiteX2" fmla="*/ 1462375 w 4510862"/>
              <a:gd name="connsiteY2" fmla="*/ 258516 h 2146852"/>
              <a:gd name="connsiteX3" fmla="*/ 2344812 w 4510862"/>
              <a:gd name="connsiteY3" fmla="*/ 170555 h 2146852"/>
              <a:gd name="connsiteX4" fmla="*/ 2688661 w 4510862"/>
              <a:gd name="connsiteY4" fmla="*/ 9939 h 2146852"/>
              <a:gd name="connsiteX5" fmla="*/ 3115105 w 4510862"/>
              <a:gd name="connsiteY5" fmla="*/ 123294 h 2146852"/>
              <a:gd name="connsiteX6" fmla="*/ 3702979 w 4510862"/>
              <a:gd name="connsiteY6" fmla="*/ 34289 h 2146852"/>
              <a:gd name="connsiteX7" fmla="*/ 4001092 w 4510862"/>
              <a:gd name="connsiteY7" fmla="*/ 277102 h 2146852"/>
              <a:gd name="connsiteX8" fmla="*/ 4383680 w 4510862"/>
              <a:gd name="connsiteY8" fmla="*/ 512759 h 2146852"/>
              <a:gd name="connsiteX9" fmla="*/ 4366556 w 4510862"/>
              <a:gd name="connsiteY9" fmla="*/ 768294 h 2146852"/>
              <a:gd name="connsiteX10" fmla="*/ 4491649 w 4510862"/>
              <a:gd name="connsiteY10" fmla="*/ 1159001 h 2146852"/>
              <a:gd name="connsiteX11" fmla="*/ 3905654 w 4510862"/>
              <a:gd name="connsiteY11" fmla="*/ 1501007 h 2146852"/>
              <a:gd name="connsiteX12" fmla="*/ 3695878 w 4510862"/>
              <a:gd name="connsiteY12" fmla="*/ 1794062 h 2146852"/>
              <a:gd name="connsiteX13" fmla="*/ 2981658 w 4510862"/>
              <a:gd name="connsiteY13" fmla="*/ 1829545 h 2146852"/>
              <a:gd name="connsiteX14" fmla="*/ 2471263 w 4510862"/>
              <a:gd name="connsiteY14" fmla="*/ 2142180 h 2146852"/>
              <a:gd name="connsiteX15" fmla="*/ 1720810 w 4510862"/>
              <a:gd name="connsiteY15" fmla="*/ 1951349 h 2146852"/>
              <a:gd name="connsiteX16" fmla="*/ 606042 w 4510862"/>
              <a:gd name="connsiteY16" fmla="*/ 1762804 h 2146852"/>
              <a:gd name="connsiteX17" fmla="*/ 115904 w 4510862"/>
              <a:gd name="connsiteY17" fmla="*/ 1552989 h 2146852"/>
              <a:gd name="connsiteX18" fmla="*/ 220635 w 4510862"/>
              <a:gd name="connsiteY18" fmla="*/ 1269773 h 2146852"/>
              <a:gd name="connsiteX19" fmla="*/ -523 w 4510862"/>
              <a:gd name="connsiteY19" fmla="*/ 979203 h 2146852"/>
              <a:gd name="connsiteX20" fmla="*/ 403367 w 4510862"/>
              <a:gd name="connsiteY20" fmla="*/ 720934 h 2146852"/>
              <a:gd name="connsiteX21" fmla="*/ 407230 w 4510862"/>
              <a:gd name="connsiteY21" fmla="*/ 714126 h 2146852"/>
              <a:gd name="connsiteX0" fmla="*/ -386219 w 4510862"/>
              <a:gd name="connsiteY0" fmla="*/ 2106319 h 2146852"/>
              <a:gd name="connsiteX1" fmla="*/ -445854 w 4510862"/>
              <a:gd name="connsiteY1" fmla="*/ 2165954 h 2146852"/>
              <a:gd name="connsiteX2" fmla="*/ -505489 w 4510862"/>
              <a:gd name="connsiteY2" fmla="*/ 2106319 h 2146852"/>
              <a:gd name="connsiteX3" fmla="*/ -445854 w 4510862"/>
              <a:gd name="connsiteY3" fmla="*/ 2046684 h 2146852"/>
              <a:gd name="connsiteX4" fmla="*/ -386219 w 4510862"/>
              <a:gd name="connsiteY4" fmla="*/ 2106319 h 2146852"/>
              <a:gd name="connsiteX0" fmla="*/ -49376 w 4510862"/>
              <a:gd name="connsiteY0" fmla="*/ 2000323 h 2146852"/>
              <a:gd name="connsiteX1" fmla="*/ -168646 w 4510862"/>
              <a:gd name="connsiteY1" fmla="*/ 2119593 h 2146852"/>
              <a:gd name="connsiteX2" fmla="*/ -287916 w 4510862"/>
              <a:gd name="connsiteY2" fmla="*/ 2000323 h 2146852"/>
              <a:gd name="connsiteX3" fmla="*/ -168646 w 4510862"/>
              <a:gd name="connsiteY3" fmla="*/ 1881053 h 2146852"/>
              <a:gd name="connsiteX4" fmla="*/ -49376 w 4510862"/>
              <a:gd name="connsiteY4" fmla="*/ 2000323 h 2146852"/>
              <a:gd name="connsiteX0" fmla="*/ 398869 w 4510862"/>
              <a:gd name="connsiteY0" fmla="*/ 1851730 h 2146852"/>
              <a:gd name="connsiteX1" fmla="*/ 219965 w 4510862"/>
              <a:gd name="connsiteY1" fmla="*/ 2030634 h 2146852"/>
              <a:gd name="connsiteX2" fmla="*/ 41061 w 4510862"/>
              <a:gd name="connsiteY2" fmla="*/ 1851730 h 2146852"/>
              <a:gd name="connsiteX3" fmla="*/ 219965 w 4510862"/>
              <a:gd name="connsiteY3" fmla="*/ 1672826 h 2146852"/>
              <a:gd name="connsiteX4" fmla="*/ 398869 w 4510862"/>
              <a:gd name="connsiteY4" fmla="*/ 1851730 h 2146852"/>
              <a:gd name="connsiteX0" fmla="*/ 490034 w 4510862"/>
              <a:gd name="connsiteY0" fmla="*/ 1300882 h 2146852"/>
              <a:gd name="connsiteX1" fmla="*/ 225543 w 4510862"/>
              <a:gd name="connsiteY1" fmla="*/ 1261275 h 2146852"/>
              <a:gd name="connsiteX2" fmla="*/ 723408 w 4510862"/>
              <a:gd name="connsiteY2" fmla="*/ 1734328 h 2146852"/>
              <a:gd name="connsiteX3" fmla="*/ 607713 w 4510862"/>
              <a:gd name="connsiteY3" fmla="*/ 1753262 h 2146852"/>
              <a:gd name="connsiteX4" fmla="*/ 1720601 w 4510862"/>
              <a:gd name="connsiteY4" fmla="*/ 1942602 h 2146852"/>
              <a:gd name="connsiteX5" fmla="*/ 1650850 w 4510862"/>
              <a:gd name="connsiteY5" fmla="*/ 1856132 h 2146852"/>
              <a:gd name="connsiteX6" fmla="*/ 3010060 w 4510862"/>
              <a:gd name="connsiteY6" fmla="*/ 1726973 h 2146852"/>
              <a:gd name="connsiteX7" fmla="*/ 2982180 w 4510862"/>
              <a:gd name="connsiteY7" fmla="*/ 1821842 h 2146852"/>
              <a:gd name="connsiteX8" fmla="*/ 3563685 w 4510862"/>
              <a:gd name="connsiteY8" fmla="*/ 1140713 h 2146852"/>
              <a:gd name="connsiteX9" fmla="*/ 3903148 w 4510862"/>
              <a:gd name="connsiteY9" fmla="*/ 1495342 h 2146852"/>
              <a:gd name="connsiteX10" fmla="*/ 4364467 w 4510862"/>
              <a:gd name="connsiteY10" fmla="*/ 763026 h 2146852"/>
              <a:gd name="connsiteX11" fmla="*/ 4213270 w 4510862"/>
              <a:gd name="connsiteY11" fmla="*/ 896012 h 2146852"/>
              <a:gd name="connsiteX12" fmla="*/ 4001719 w 4510862"/>
              <a:gd name="connsiteY12" fmla="*/ 269648 h 2146852"/>
              <a:gd name="connsiteX13" fmla="*/ 4009655 w 4510862"/>
              <a:gd name="connsiteY13" fmla="*/ 332463 h 2146852"/>
              <a:gd name="connsiteX14" fmla="*/ 3036269 w 4510862"/>
              <a:gd name="connsiteY14" fmla="*/ 196397 h 2146852"/>
              <a:gd name="connsiteX15" fmla="*/ 3113747 w 4510862"/>
              <a:gd name="connsiteY15" fmla="*/ 116287 h 2146852"/>
              <a:gd name="connsiteX16" fmla="*/ 2311921 w 4510862"/>
              <a:gd name="connsiteY16" fmla="*/ 234563 h 2146852"/>
              <a:gd name="connsiteX17" fmla="*/ 2349407 w 4510862"/>
              <a:gd name="connsiteY17" fmla="*/ 165486 h 2146852"/>
              <a:gd name="connsiteX18" fmla="*/ 1461853 w 4510862"/>
              <a:gd name="connsiteY18" fmla="*/ 258019 h 2146852"/>
              <a:gd name="connsiteX19" fmla="*/ 1597596 w 4510862"/>
              <a:gd name="connsiteY19" fmla="*/ 325009 h 2146852"/>
              <a:gd name="connsiteX20" fmla="*/ 430933 w 4510862"/>
              <a:gd name="connsiteY20" fmla="*/ 784644 h 2146852"/>
              <a:gd name="connsiteX21" fmla="*/ 407230 w 4510862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10862" h="2146852" fill="none" extrusionOk="0">
                <a:moveTo>
                  <a:pt x="407230" y="714126"/>
                </a:moveTo>
                <a:cubicBezTo>
                  <a:pt x="384788" y="560758"/>
                  <a:pt x="419256" y="436997"/>
                  <a:pt x="587142" y="343247"/>
                </a:cubicBezTo>
                <a:cubicBezTo>
                  <a:pt x="872656" y="221363"/>
                  <a:pt x="1156363" y="159130"/>
                  <a:pt x="1462375" y="258516"/>
                </a:cubicBezTo>
                <a:cubicBezTo>
                  <a:pt x="1645581" y="85297"/>
                  <a:pt x="2117765" y="-52231"/>
                  <a:pt x="2344812" y="170555"/>
                </a:cubicBezTo>
                <a:cubicBezTo>
                  <a:pt x="2409714" y="88422"/>
                  <a:pt x="2513302" y="26688"/>
                  <a:pt x="2688661" y="9939"/>
                </a:cubicBezTo>
                <a:cubicBezTo>
                  <a:pt x="2844761" y="-8066"/>
                  <a:pt x="3004576" y="40890"/>
                  <a:pt x="3115105" y="123294"/>
                </a:cubicBezTo>
                <a:cubicBezTo>
                  <a:pt x="3243799" y="14229"/>
                  <a:pt x="3511322" y="7179"/>
                  <a:pt x="3702979" y="34289"/>
                </a:cubicBezTo>
                <a:cubicBezTo>
                  <a:pt x="3873190" y="82358"/>
                  <a:pt x="3974323" y="148617"/>
                  <a:pt x="4001092" y="277102"/>
                </a:cubicBezTo>
                <a:cubicBezTo>
                  <a:pt x="4186710" y="293177"/>
                  <a:pt x="4332039" y="422414"/>
                  <a:pt x="4383680" y="512759"/>
                </a:cubicBezTo>
                <a:cubicBezTo>
                  <a:pt x="4422464" y="583208"/>
                  <a:pt x="4418522" y="693630"/>
                  <a:pt x="4366556" y="768294"/>
                </a:cubicBezTo>
                <a:cubicBezTo>
                  <a:pt x="4474465" y="869613"/>
                  <a:pt x="4564050" y="1032233"/>
                  <a:pt x="4491649" y="1159001"/>
                </a:cubicBezTo>
                <a:cubicBezTo>
                  <a:pt x="4381558" y="1352127"/>
                  <a:pt x="4205177" y="1484140"/>
                  <a:pt x="3905654" y="1501007"/>
                </a:cubicBezTo>
                <a:cubicBezTo>
                  <a:pt x="3915314" y="1611841"/>
                  <a:pt x="3799276" y="1727414"/>
                  <a:pt x="3695878" y="1794062"/>
                </a:cubicBezTo>
                <a:cubicBezTo>
                  <a:pt x="3465293" y="1863203"/>
                  <a:pt x="3203057" y="1938649"/>
                  <a:pt x="2981658" y="1829545"/>
                </a:cubicBezTo>
                <a:cubicBezTo>
                  <a:pt x="2963334" y="1968791"/>
                  <a:pt x="2708914" y="2101215"/>
                  <a:pt x="2471263" y="2142180"/>
                </a:cubicBezTo>
                <a:cubicBezTo>
                  <a:pt x="2175572" y="2189496"/>
                  <a:pt x="1931427" y="2138584"/>
                  <a:pt x="1720810" y="1951349"/>
                </a:cubicBezTo>
                <a:cubicBezTo>
                  <a:pt x="1328316" y="2143635"/>
                  <a:pt x="856187" y="2024648"/>
                  <a:pt x="606042" y="1762804"/>
                </a:cubicBezTo>
                <a:cubicBezTo>
                  <a:pt x="391340" y="1783874"/>
                  <a:pt x="172194" y="1676907"/>
                  <a:pt x="115904" y="1552989"/>
                </a:cubicBezTo>
                <a:cubicBezTo>
                  <a:pt x="56804" y="1452987"/>
                  <a:pt x="117343" y="1352290"/>
                  <a:pt x="220635" y="1269773"/>
                </a:cubicBezTo>
                <a:cubicBezTo>
                  <a:pt x="65908" y="1217615"/>
                  <a:pt x="-22672" y="1120974"/>
                  <a:pt x="-523" y="979203"/>
                </a:cubicBezTo>
                <a:cubicBezTo>
                  <a:pt x="12664" y="809437"/>
                  <a:pt x="148655" y="738979"/>
                  <a:pt x="403367" y="720934"/>
                </a:cubicBezTo>
                <a:cubicBezTo>
                  <a:pt x="404610" y="718504"/>
                  <a:pt x="405774" y="716565"/>
                  <a:pt x="407230" y="714126"/>
                </a:cubicBezTo>
                <a:close/>
              </a:path>
              <a:path w="4510862" h="2146852" fill="none" extrusionOk="0">
                <a:moveTo>
                  <a:pt x="-386219" y="2106319"/>
                </a:moveTo>
                <a:cubicBezTo>
                  <a:pt x="-390591" y="2132346"/>
                  <a:pt x="-417581" y="2160807"/>
                  <a:pt x="-445854" y="2165954"/>
                </a:cubicBezTo>
                <a:cubicBezTo>
                  <a:pt x="-479042" y="2169807"/>
                  <a:pt x="-505289" y="2138295"/>
                  <a:pt x="-505489" y="2106319"/>
                </a:cubicBezTo>
                <a:cubicBezTo>
                  <a:pt x="-502850" y="2078235"/>
                  <a:pt x="-475980" y="2042860"/>
                  <a:pt x="-445854" y="2046684"/>
                </a:cubicBezTo>
                <a:cubicBezTo>
                  <a:pt x="-411426" y="2047357"/>
                  <a:pt x="-382338" y="2074846"/>
                  <a:pt x="-386219" y="2106319"/>
                </a:cubicBezTo>
                <a:close/>
              </a:path>
              <a:path w="4510862" h="2146852" fill="none" extrusionOk="0">
                <a:moveTo>
                  <a:pt x="-49376" y="2000323"/>
                </a:moveTo>
                <a:cubicBezTo>
                  <a:pt x="-35773" y="2061226"/>
                  <a:pt x="-93536" y="2122369"/>
                  <a:pt x="-168646" y="2119593"/>
                </a:cubicBezTo>
                <a:cubicBezTo>
                  <a:pt x="-236213" y="2111484"/>
                  <a:pt x="-291212" y="2056929"/>
                  <a:pt x="-287916" y="2000323"/>
                </a:cubicBezTo>
                <a:cubicBezTo>
                  <a:pt x="-287955" y="1936456"/>
                  <a:pt x="-236711" y="1896404"/>
                  <a:pt x="-168646" y="1881053"/>
                </a:cubicBezTo>
                <a:cubicBezTo>
                  <a:pt x="-116932" y="1880083"/>
                  <a:pt x="-45875" y="1932266"/>
                  <a:pt x="-49376" y="2000323"/>
                </a:cubicBezTo>
                <a:close/>
              </a:path>
              <a:path w="4510862" h="2146852" fill="none" extrusionOk="0">
                <a:moveTo>
                  <a:pt x="398869" y="1851730"/>
                </a:moveTo>
                <a:cubicBezTo>
                  <a:pt x="393647" y="1956395"/>
                  <a:pt x="318371" y="2024069"/>
                  <a:pt x="219965" y="2030634"/>
                </a:cubicBezTo>
                <a:cubicBezTo>
                  <a:pt x="109341" y="2029481"/>
                  <a:pt x="46990" y="1940226"/>
                  <a:pt x="41061" y="1851730"/>
                </a:cubicBezTo>
                <a:cubicBezTo>
                  <a:pt x="55808" y="1760620"/>
                  <a:pt x="123142" y="1665447"/>
                  <a:pt x="219965" y="1672826"/>
                </a:cubicBezTo>
                <a:cubicBezTo>
                  <a:pt x="339122" y="1676659"/>
                  <a:pt x="399328" y="1755193"/>
                  <a:pt x="398869" y="1851730"/>
                </a:cubicBezTo>
                <a:close/>
              </a:path>
              <a:path w="4510862" h="2146852" fill="none" extrusionOk="0">
                <a:moveTo>
                  <a:pt x="490034" y="1300882"/>
                </a:moveTo>
                <a:cubicBezTo>
                  <a:pt x="388707" y="1287203"/>
                  <a:pt x="286765" y="1292025"/>
                  <a:pt x="225543" y="1261275"/>
                </a:cubicBezTo>
                <a:moveTo>
                  <a:pt x="723408" y="1734328"/>
                </a:moveTo>
                <a:cubicBezTo>
                  <a:pt x="691786" y="1746513"/>
                  <a:pt x="644817" y="1753492"/>
                  <a:pt x="607713" y="1753262"/>
                </a:cubicBezTo>
                <a:moveTo>
                  <a:pt x="1720601" y="1942602"/>
                </a:moveTo>
                <a:cubicBezTo>
                  <a:pt x="1692895" y="1916672"/>
                  <a:pt x="1666554" y="1881510"/>
                  <a:pt x="1650850" y="1856132"/>
                </a:cubicBezTo>
                <a:moveTo>
                  <a:pt x="3010060" y="1726973"/>
                </a:moveTo>
                <a:cubicBezTo>
                  <a:pt x="3006351" y="1760602"/>
                  <a:pt x="2997757" y="1783290"/>
                  <a:pt x="2982180" y="1821842"/>
                </a:cubicBezTo>
                <a:moveTo>
                  <a:pt x="3563685" y="1140713"/>
                </a:moveTo>
                <a:cubicBezTo>
                  <a:pt x="3743755" y="1203379"/>
                  <a:pt x="3898081" y="1366477"/>
                  <a:pt x="3903148" y="1495342"/>
                </a:cubicBezTo>
                <a:moveTo>
                  <a:pt x="4364467" y="763026"/>
                </a:moveTo>
                <a:cubicBezTo>
                  <a:pt x="4338870" y="826011"/>
                  <a:pt x="4292898" y="856682"/>
                  <a:pt x="4213270" y="896012"/>
                </a:cubicBezTo>
                <a:moveTo>
                  <a:pt x="4001719" y="269648"/>
                </a:moveTo>
                <a:cubicBezTo>
                  <a:pt x="4009279" y="293037"/>
                  <a:pt x="4013527" y="308187"/>
                  <a:pt x="4009655" y="332463"/>
                </a:cubicBezTo>
                <a:moveTo>
                  <a:pt x="3036269" y="196397"/>
                </a:moveTo>
                <a:cubicBezTo>
                  <a:pt x="3061778" y="167170"/>
                  <a:pt x="3076500" y="137177"/>
                  <a:pt x="3113747" y="116287"/>
                </a:cubicBezTo>
                <a:moveTo>
                  <a:pt x="2311921" y="234563"/>
                </a:moveTo>
                <a:cubicBezTo>
                  <a:pt x="2324007" y="208343"/>
                  <a:pt x="2334659" y="189496"/>
                  <a:pt x="2349407" y="165486"/>
                </a:cubicBezTo>
                <a:moveTo>
                  <a:pt x="1461853" y="258019"/>
                </a:moveTo>
                <a:cubicBezTo>
                  <a:pt x="1502990" y="283093"/>
                  <a:pt x="1562717" y="301058"/>
                  <a:pt x="1597596" y="325009"/>
                </a:cubicBezTo>
                <a:moveTo>
                  <a:pt x="430933" y="784644"/>
                </a:moveTo>
                <a:cubicBezTo>
                  <a:pt x="422958" y="766683"/>
                  <a:pt x="410227" y="739850"/>
                  <a:pt x="407230" y="714126"/>
                </a:cubicBezTo>
              </a:path>
              <a:path w="4510862" h="2146852" stroke="0" extrusionOk="0">
                <a:moveTo>
                  <a:pt x="407230" y="714126"/>
                </a:moveTo>
                <a:cubicBezTo>
                  <a:pt x="381384" y="586355"/>
                  <a:pt x="460841" y="418760"/>
                  <a:pt x="587142" y="343247"/>
                </a:cubicBezTo>
                <a:cubicBezTo>
                  <a:pt x="853141" y="234124"/>
                  <a:pt x="1173215" y="86925"/>
                  <a:pt x="1462375" y="258516"/>
                </a:cubicBezTo>
                <a:cubicBezTo>
                  <a:pt x="1629647" y="37232"/>
                  <a:pt x="2045710" y="-12448"/>
                  <a:pt x="2344812" y="170555"/>
                </a:cubicBezTo>
                <a:cubicBezTo>
                  <a:pt x="2397095" y="81107"/>
                  <a:pt x="2558330" y="33428"/>
                  <a:pt x="2688661" y="9939"/>
                </a:cubicBezTo>
                <a:cubicBezTo>
                  <a:pt x="2863901" y="3070"/>
                  <a:pt x="3030202" y="53283"/>
                  <a:pt x="3115105" y="123294"/>
                </a:cubicBezTo>
                <a:cubicBezTo>
                  <a:pt x="3248040" y="39561"/>
                  <a:pt x="3526863" y="18516"/>
                  <a:pt x="3702979" y="34289"/>
                </a:cubicBezTo>
                <a:cubicBezTo>
                  <a:pt x="3858970" y="64850"/>
                  <a:pt x="3965245" y="156823"/>
                  <a:pt x="4001092" y="277102"/>
                </a:cubicBezTo>
                <a:cubicBezTo>
                  <a:pt x="4170354" y="299347"/>
                  <a:pt x="4320921" y="403373"/>
                  <a:pt x="4383680" y="512759"/>
                </a:cubicBezTo>
                <a:cubicBezTo>
                  <a:pt x="4419912" y="586609"/>
                  <a:pt x="4431178" y="671481"/>
                  <a:pt x="4366556" y="768294"/>
                </a:cubicBezTo>
                <a:cubicBezTo>
                  <a:pt x="4530061" y="892392"/>
                  <a:pt x="4555585" y="1019811"/>
                  <a:pt x="4491649" y="1159001"/>
                </a:cubicBezTo>
                <a:cubicBezTo>
                  <a:pt x="4429683" y="1312601"/>
                  <a:pt x="4186449" y="1450700"/>
                  <a:pt x="3905654" y="1501007"/>
                </a:cubicBezTo>
                <a:cubicBezTo>
                  <a:pt x="3890843" y="1631687"/>
                  <a:pt x="3800522" y="1733861"/>
                  <a:pt x="3695878" y="1794062"/>
                </a:cubicBezTo>
                <a:cubicBezTo>
                  <a:pt x="3492044" y="1923767"/>
                  <a:pt x="3229304" y="1927813"/>
                  <a:pt x="2981658" y="1829545"/>
                </a:cubicBezTo>
                <a:cubicBezTo>
                  <a:pt x="2887367" y="1967639"/>
                  <a:pt x="2735772" y="2082098"/>
                  <a:pt x="2471263" y="2142180"/>
                </a:cubicBezTo>
                <a:cubicBezTo>
                  <a:pt x="2144192" y="2187474"/>
                  <a:pt x="1912672" y="2122697"/>
                  <a:pt x="1720810" y="1951349"/>
                </a:cubicBezTo>
                <a:cubicBezTo>
                  <a:pt x="1353394" y="2067015"/>
                  <a:pt x="887008" y="2011069"/>
                  <a:pt x="606042" y="1762804"/>
                </a:cubicBezTo>
                <a:cubicBezTo>
                  <a:pt x="388785" y="1786730"/>
                  <a:pt x="173136" y="1688165"/>
                  <a:pt x="115904" y="1552989"/>
                </a:cubicBezTo>
                <a:cubicBezTo>
                  <a:pt x="88557" y="1460504"/>
                  <a:pt x="92255" y="1350963"/>
                  <a:pt x="220635" y="1269773"/>
                </a:cubicBezTo>
                <a:cubicBezTo>
                  <a:pt x="73501" y="1213356"/>
                  <a:pt x="-32378" y="1072049"/>
                  <a:pt x="-523" y="979203"/>
                </a:cubicBezTo>
                <a:cubicBezTo>
                  <a:pt x="55565" y="838460"/>
                  <a:pt x="185833" y="729702"/>
                  <a:pt x="403367" y="720934"/>
                </a:cubicBezTo>
                <a:cubicBezTo>
                  <a:pt x="404871" y="718734"/>
                  <a:pt x="405874" y="716506"/>
                  <a:pt x="407230" y="714126"/>
                </a:cubicBezTo>
                <a:close/>
              </a:path>
              <a:path w="4510862" h="2146852" stroke="0" extrusionOk="0">
                <a:moveTo>
                  <a:pt x="-386219" y="2106319"/>
                </a:moveTo>
                <a:cubicBezTo>
                  <a:pt x="-380612" y="2134109"/>
                  <a:pt x="-410969" y="2167119"/>
                  <a:pt x="-445854" y="2165954"/>
                </a:cubicBezTo>
                <a:cubicBezTo>
                  <a:pt x="-475079" y="2165395"/>
                  <a:pt x="-503810" y="2131750"/>
                  <a:pt x="-505489" y="2106319"/>
                </a:cubicBezTo>
                <a:cubicBezTo>
                  <a:pt x="-507358" y="2074499"/>
                  <a:pt x="-476295" y="2042532"/>
                  <a:pt x="-445854" y="2046684"/>
                </a:cubicBezTo>
                <a:cubicBezTo>
                  <a:pt x="-414748" y="2038983"/>
                  <a:pt x="-394003" y="2074607"/>
                  <a:pt x="-386219" y="2106319"/>
                </a:cubicBezTo>
                <a:close/>
              </a:path>
              <a:path w="4510862" h="2146852" stroke="0" extrusionOk="0">
                <a:moveTo>
                  <a:pt x="-49376" y="2000323"/>
                </a:moveTo>
                <a:cubicBezTo>
                  <a:pt x="-59910" y="2061709"/>
                  <a:pt x="-105206" y="2119771"/>
                  <a:pt x="-168646" y="2119593"/>
                </a:cubicBezTo>
                <a:cubicBezTo>
                  <a:pt x="-234975" y="2103372"/>
                  <a:pt x="-295190" y="2052436"/>
                  <a:pt x="-287916" y="2000323"/>
                </a:cubicBezTo>
                <a:cubicBezTo>
                  <a:pt x="-289621" y="1935609"/>
                  <a:pt x="-233242" y="1895243"/>
                  <a:pt x="-168646" y="1881053"/>
                </a:cubicBezTo>
                <a:cubicBezTo>
                  <a:pt x="-96216" y="1874116"/>
                  <a:pt x="-57140" y="1944781"/>
                  <a:pt x="-49376" y="2000323"/>
                </a:cubicBezTo>
                <a:close/>
              </a:path>
              <a:path w="4510862" h="2146852" stroke="0" extrusionOk="0">
                <a:moveTo>
                  <a:pt x="398869" y="1851730"/>
                </a:moveTo>
                <a:cubicBezTo>
                  <a:pt x="416025" y="1964446"/>
                  <a:pt x="340066" y="2039335"/>
                  <a:pt x="219965" y="2030634"/>
                </a:cubicBezTo>
                <a:cubicBezTo>
                  <a:pt x="122689" y="2048251"/>
                  <a:pt x="55003" y="1937685"/>
                  <a:pt x="41061" y="1851730"/>
                </a:cubicBezTo>
                <a:cubicBezTo>
                  <a:pt x="36189" y="1755674"/>
                  <a:pt x="124022" y="1667320"/>
                  <a:pt x="219965" y="1672826"/>
                </a:cubicBezTo>
                <a:cubicBezTo>
                  <a:pt x="320733" y="1652449"/>
                  <a:pt x="413489" y="1743762"/>
                  <a:pt x="398869" y="1851730"/>
                </a:cubicBezTo>
                <a:close/>
              </a:path>
              <a:path w="4510862" h="2146852" fill="none" stroke="0" extrusionOk="0">
                <a:moveTo>
                  <a:pt x="490034" y="1300882"/>
                </a:moveTo>
                <a:cubicBezTo>
                  <a:pt x="400132" y="1325659"/>
                  <a:pt x="294895" y="1308656"/>
                  <a:pt x="225543" y="1261275"/>
                </a:cubicBezTo>
                <a:moveTo>
                  <a:pt x="723408" y="1734328"/>
                </a:moveTo>
                <a:cubicBezTo>
                  <a:pt x="680826" y="1749632"/>
                  <a:pt x="646677" y="1749046"/>
                  <a:pt x="607713" y="1753262"/>
                </a:cubicBezTo>
                <a:moveTo>
                  <a:pt x="1720601" y="1942602"/>
                </a:moveTo>
                <a:cubicBezTo>
                  <a:pt x="1697114" y="1914694"/>
                  <a:pt x="1662142" y="1882707"/>
                  <a:pt x="1650850" y="1856132"/>
                </a:cubicBezTo>
                <a:moveTo>
                  <a:pt x="3010060" y="1726973"/>
                </a:moveTo>
                <a:cubicBezTo>
                  <a:pt x="3003340" y="1756424"/>
                  <a:pt x="2992068" y="1793082"/>
                  <a:pt x="2982180" y="1821842"/>
                </a:cubicBezTo>
                <a:moveTo>
                  <a:pt x="3563685" y="1140713"/>
                </a:moveTo>
                <a:cubicBezTo>
                  <a:pt x="3805021" y="1196448"/>
                  <a:pt x="3898879" y="1364192"/>
                  <a:pt x="3903148" y="1495342"/>
                </a:cubicBezTo>
                <a:moveTo>
                  <a:pt x="4364467" y="763026"/>
                </a:moveTo>
                <a:cubicBezTo>
                  <a:pt x="4329811" y="827080"/>
                  <a:pt x="4283246" y="849034"/>
                  <a:pt x="4213270" y="896012"/>
                </a:cubicBezTo>
                <a:moveTo>
                  <a:pt x="4001719" y="269648"/>
                </a:moveTo>
                <a:cubicBezTo>
                  <a:pt x="4010902" y="293617"/>
                  <a:pt x="4009710" y="312270"/>
                  <a:pt x="4009655" y="332463"/>
                </a:cubicBezTo>
                <a:moveTo>
                  <a:pt x="3036269" y="196397"/>
                </a:moveTo>
                <a:cubicBezTo>
                  <a:pt x="3057917" y="169780"/>
                  <a:pt x="3086330" y="145056"/>
                  <a:pt x="3113747" y="116287"/>
                </a:cubicBezTo>
                <a:moveTo>
                  <a:pt x="2311921" y="234563"/>
                </a:moveTo>
                <a:cubicBezTo>
                  <a:pt x="2322654" y="211095"/>
                  <a:pt x="2330394" y="183724"/>
                  <a:pt x="2349407" y="165486"/>
                </a:cubicBezTo>
                <a:moveTo>
                  <a:pt x="1461853" y="258019"/>
                </a:moveTo>
                <a:cubicBezTo>
                  <a:pt x="1502234" y="274413"/>
                  <a:pt x="1552978" y="305114"/>
                  <a:pt x="1597596" y="325009"/>
                </a:cubicBezTo>
                <a:moveTo>
                  <a:pt x="430933" y="784644"/>
                </a:moveTo>
                <a:cubicBezTo>
                  <a:pt x="414290" y="760206"/>
                  <a:pt x="415414" y="737115"/>
                  <a:pt x="407230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11B8DD"/>
                </a:solidFill>
              </a:rPr>
              <a:t>q</a:t>
            </a:r>
            <a:r>
              <a:rPr lang="en-US" sz="6000" b="1">
                <a:solidFill>
                  <a:srgbClr val="FF0000"/>
                </a:solidFill>
              </a:rPr>
              <a:t>uyết </a:t>
            </a:r>
            <a:r>
              <a:rPr lang="en-US" sz="6000" b="1">
                <a:solidFill>
                  <a:srgbClr val="11B8DD"/>
                </a:solidFill>
              </a:rPr>
              <a:t>l</a:t>
            </a:r>
            <a:r>
              <a:rPr lang="en-US" sz="6000" b="1">
                <a:solidFill>
                  <a:srgbClr val="FF0000"/>
                </a:solidFill>
              </a:rPr>
              <a:t>iệt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44513-DB38-D376-3C5D-C4A546796EAB}"/>
              </a:ext>
            </a:extLst>
          </p:cNvPr>
          <p:cNvSpPr/>
          <p:nvPr/>
        </p:nvSpPr>
        <p:spPr>
          <a:xfrm>
            <a:off x="91817" y="6027959"/>
            <a:ext cx="195824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chặng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FA765-AA0B-E2AF-391A-CC7B69E3222B}"/>
              </a:ext>
            </a:extLst>
          </p:cNvPr>
          <p:cNvSpPr/>
          <p:nvPr/>
        </p:nvSpPr>
        <p:spPr>
          <a:xfrm>
            <a:off x="2501117" y="6027959"/>
            <a:ext cx="161368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trụi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2ACFAC-7CA3-A602-92B9-5C19B5B704D9}"/>
              </a:ext>
            </a:extLst>
          </p:cNvPr>
          <p:cNvSpPr/>
          <p:nvPr/>
        </p:nvSpPr>
        <p:spPr>
          <a:xfrm>
            <a:off x="4565857" y="6048719"/>
            <a:ext cx="2492352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quyết liệt</a:t>
            </a:r>
          </a:p>
        </p:txBody>
      </p:sp>
    </p:spTree>
    <p:extLst>
      <p:ext uri="{BB962C8B-B14F-4D97-AF65-F5344CB8AC3E}">
        <p14:creationId xmlns:p14="http://schemas.microsoft.com/office/powerpoint/2010/main" val="234758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373726" y="2448182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C952E84-0939-621A-CB0E-7C86D8D1F91D}"/>
              </a:ext>
            </a:extLst>
          </p:cNvPr>
          <p:cNvSpPr txBox="1">
            <a:spLocks/>
          </p:cNvSpPr>
          <p:nvPr/>
        </p:nvSpPr>
        <p:spPr>
          <a:xfrm>
            <a:off x="3542777" y="809281"/>
            <a:ext cx="663728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ACCC056-769D-083C-8557-2142F1FAE815}"/>
              </a:ext>
            </a:extLst>
          </p:cNvPr>
          <p:cNvSpPr/>
          <p:nvPr/>
        </p:nvSpPr>
        <p:spPr>
          <a:xfrm>
            <a:off x="6067616" y="2134844"/>
            <a:ext cx="4479080" cy="2369157"/>
          </a:xfrm>
          <a:custGeom>
            <a:avLst/>
            <a:gdLst>
              <a:gd name="connsiteX0" fmla="*/ 404361 w 4479080"/>
              <a:gd name="connsiteY0" fmla="*/ 788073 h 2369157"/>
              <a:gd name="connsiteX1" fmla="*/ 583006 w 4479080"/>
              <a:gd name="connsiteY1" fmla="*/ 378790 h 2369157"/>
              <a:gd name="connsiteX2" fmla="*/ 1452072 w 4479080"/>
              <a:gd name="connsiteY2" fmla="*/ 285285 h 2369157"/>
              <a:gd name="connsiteX3" fmla="*/ 2328292 w 4479080"/>
              <a:gd name="connsiteY3" fmla="*/ 188216 h 2369157"/>
              <a:gd name="connsiteX4" fmla="*/ 2669718 w 4479080"/>
              <a:gd name="connsiteY4" fmla="*/ 10968 h 2369157"/>
              <a:gd name="connsiteX5" fmla="*/ 3093157 w 4479080"/>
              <a:gd name="connsiteY5" fmla="*/ 136062 h 2369157"/>
              <a:gd name="connsiteX6" fmla="*/ 3676889 w 4479080"/>
              <a:gd name="connsiteY6" fmla="*/ 37840 h 2369157"/>
              <a:gd name="connsiteX7" fmla="*/ 3972902 w 4479080"/>
              <a:gd name="connsiteY7" fmla="*/ 305796 h 2369157"/>
              <a:gd name="connsiteX8" fmla="*/ 4352794 w 4479080"/>
              <a:gd name="connsiteY8" fmla="*/ 565855 h 2369157"/>
              <a:gd name="connsiteX9" fmla="*/ 4335790 w 4479080"/>
              <a:gd name="connsiteY9" fmla="*/ 847851 h 2369157"/>
              <a:gd name="connsiteX10" fmla="*/ 4460002 w 4479080"/>
              <a:gd name="connsiteY10" fmla="*/ 1279015 h 2369157"/>
              <a:gd name="connsiteX11" fmla="*/ 3878136 w 4479080"/>
              <a:gd name="connsiteY11" fmla="*/ 1656435 h 2369157"/>
              <a:gd name="connsiteX12" fmla="*/ 3669838 w 4479080"/>
              <a:gd name="connsiteY12" fmla="*/ 1979836 h 2369157"/>
              <a:gd name="connsiteX13" fmla="*/ 2960651 w 4479080"/>
              <a:gd name="connsiteY13" fmla="*/ 2018993 h 2369157"/>
              <a:gd name="connsiteX14" fmla="*/ 2453851 w 4479080"/>
              <a:gd name="connsiteY14" fmla="*/ 2364001 h 2369157"/>
              <a:gd name="connsiteX15" fmla="*/ 1708686 w 4479080"/>
              <a:gd name="connsiteY15" fmla="*/ 2153410 h 2369157"/>
              <a:gd name="connsiteX16" fmla="*/ 601772 w 4479080"/>
              <a:gd name="connsiteY16" fmla="*/ 1945341 h 2369157"/>
              <a:gd name="connsiteX17" fmla="*/ 115087 w 4479080"/>
              <a:gd name="connsiteY17" fmla="*/ 1713799 h 2369157"/>
              <a:gd name="connsiteX18" fmla="*/ 219080 w 4479080"/>
              <a:gd name="connsiteY18" fmla="*/ 1401257 h 2369157"/>
              <a:gd name="connsiteX19" fmla="*/ -519 w 4479080"/>
              <a:gd name="connsiteY19" fmla="*/ 1080598 h 2369157"/>
              <a:gd name="connsiteX20" fmla="*/ 400525 w 4479080"/>
              <a:gd name="connsiteY20" fmla="*/ 795587 h 2369157"/>
              <a:gd name="connsiteX21" fmla="*/ 404361 w 4479080"/>
              <a:gd name="connsiteY21" fmla="*/ 788073 h 2369157"/>
              <a:gd name="connsiteX0" fmla="*/ -458735 w 4479080"/>
              <a:gd name="connsiteY0" fmla="*/ 2295145 h 2369157"/>
              <a:gd name="connsiteX1" fmla="*/ -524545 w 4479080"/>
              <a:gd name="connsiteY1" fmla="*/ 2360955 h 2369157"/>
              <a:gd name="connsiteX2" fmla="*/ -590355 w 4479080"/>
              <a:gd name="connsiteY2" fmla="*/ 2295145 h 2369157"/>
              <a:gd name="connsiteX3" fmla="*/ -524545 w 4479080"/>
              <a:gd name="connsiteY3" fmla="*/ 2229335 h 2369157"/>
              <a:gd name="connsiteX4" fmla="*/ -458735 w 4479080"/>
              <a:gd name="connsiteY4" fmla="*/ 2295145 h 2369157"/>
              <a:gd name="connsiteX0" fmla="*/ -106732 w 4479080"/>
              <a:gd name="connsiteY0" fmla="*/ 2180157 h 2369157"/>
              <a:gd name="connsiteX1" fmla="*/ -238352 w 4479080"/>
              <a:gd name="connsiteY1" fmla="*/ 2311777 h 2369157"/>
              <a:gd name="connsiteX2" fmla="*/ -369972 w 4479080"/>
              <a:gd name="connsiteY2" fmla="*/ 2180157 h 2369157"/>
              <a:gd name="connsiteX3" fmla="*/ -238352 w 4479080"/>
              <a:gd name="connsiteY3" fmla="*/ 2048537 h 2369157"/>
              <a:gd name="connsiteX4" fmla="*/ -106732 w 4479080"/>
              <a:gd name="connsiteY4" fmla="*/ 2180157 h 2369157"/>
              <a:gd name="connsiteX0" fmla="*/ 367401 w 4479080"/>
              <a:gd name="connsiteY0" fmla="*/ 2016099 h 2369157"/>
              <a:gd name="connsiteX1" fmla="*/ 169971 w 4479080"/>
              <a:gd name="connsiteY1" fmla="*/ 2213529 h 2369157"/>
              <a:gd name="connsiteX2" fmla="*/ -27459 w 4479080"/>
              <a:gd name="connsiteY2" fmla="*/ 2016099 h 2369157"/>
              <a:gd name="connsiteX3" fmla="*/ 169971 w 4479080"/>
              <a:gd name="connsiteY3" fmla="*/ 1818669 h 2369157"/>
              <a:gd name="connsiteX4" fmla="*/ 367401 w 4479080"/>
              <a:gd name="connsiteY4" fmla="*/ 2016099 h 2369157"/>
              <a:gd name="connsiteX0" fmla="*/ 486581 w 4479080"/>
              <a:gd name="connsiteY0" fmla="*/ 1435588 h 2369157"/>
              <a:gd name="connsiteX1" fmla="*/ 223954 w 4479080"/>
              <a:gd name="connsiteY1" fmla="*/ 1391879 h 2369157"/>
              <a:gd name="connsiteX2" fmla="*/ 718311 w 4479080"/>
              <a:gd name="connsiteY2" fmla="*/ 1913916 h 2369157"/>
              <a:gd name="connsiteX3" fmla="*/ 603431 w 4479080"/>
              <a:gd name="connsiteY3" fmla="*/ 1934811 h 2369157"/>
              <a:gd name="connsiteX4" fmla="*/ 1708478 w 4479080"/>
              <a:gd name="connsiteY4" fmla="*/ 2143758 h 2369157"/>
              <a:gd name="connsiteX5" fmla="*/ 1639218 w 4479080"/>
              <a:gd name="connsiteY5" fmla="*/ 2048333 h 2369157"/>
              <a:gd name="connsiteX6" fmla="*/ 2988852 w 4479080"/>
              <a:gd name="connsiteY6" fmla="*/ 1905800 h 2369157"/>
              <a:gd name="connsiteX7" fmla="*/ 2961169 w 4479080"/>
              <a:gd name="connsiteY7" fmla="*/ 2010492 h 2369157"/>
              <a:gd name="connsiteX8" fmla="*/ 3538576 w 4479080"/>
              <a:gd name="connsiteY8" fmla="*/ 1258834 h 2369157"/>
              <a:gd name="connsiteX9" fmla="*/ 3875648 w 4479080"/>
              <a:gd name="connsiteY9" fmla="*/ 1650183 h 2369157"/>
              <a:gd name="connsiteX10" fmla="*/ 4333717 w 4479080"/>
              <a:gd name="connsiteY10" fmla="*/ 842037 h 2369157"/>
              <a:gd name="connsiteX11" fmla="*/ 4183585 w 4479080"/>
              <a:gd name="connsiteY11" fmla="*/ 988793 h 2369157"/>
              <a:gd name="connsiteX12" fmla="*/ 3973524 w 4479080"/>
              <a:gd name="connsiteY12" fmla="*/ 297570 h 2369157"/>
              <a:gd name="connsiteX13" fmla="*/ 3981404 w 4479080"/>
              <a:gd name="connsiteY13" fmla="*/ 366890 h 2369157"/>
              <a:gd name="connsiteX14" fmla="*/ 3014877 w 4479080"/>
              <a:gd name="connsiteY14" fmla="*/ 216733 h 2369157"/>
              <a:gd name="connsiteX15" fmla="*/ 3091809 w 4479080"/>
              <a:gd name="connsiteY15" fmla="*/ 128329 h 2369157"/>
              <a:gd name="connsiteX16" fmla="*/ 2295632 w 4479080"/>
              <a:gd name="connsiteY16" fmla="*/ 258852 h 2369157"/>
              <a:gd name="connsiteX17" fmla="*/ 2332854 w 4479080"/>
              <a:gd name="connsiteY17" fmla="*/ 182622 h 2369157"/>
              <a:gd name="connsiteX18" fmla="*/ 1451553 w 4479080"/>
              <a:gd name="connsiteY18" fmla="*/ 284737 h 2369157"/>
              <a:gd name="connsiteX19" fmla="*/ 1586340 w 4479080"/>
              <a:gd name="connsiteY19" fmla="*/ 358664 h 2369157"/>
              <a:gd name="connsiteX20" fmla="*/ 427897 w 4479080"/>
              <a:gd name="connsiteY20" fmla="*/ 865893 h 2369157"/>
              <a:gd name="connsiteX21" fmla="*/ 404361 w 4479080"/>
              <a:gd name="connsiteY21" fmla="*/ 788073 h 23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79080" h="2369157" fill="none" extrusionOk="0">
                <a:moveTo>
                  <a:pt x="404361" y="788073"/>
                </a:moveTo>
                <a:cubicBezTo>
                  <a:pt x="387953" y="602265"/>
                  <a:pt x="426329" y="485424"/>
                  <a:pt x="583006" y="378790"/>
                </a:cubicBezTo>
                <a:cubicBezTo>
                  <a:pt x="870181" y="242469"/>
                  <a:pt x="1133992" y="181199"/>
                  <a:pt x="1452072" y="285285"/>
                </a:cubicBezTo>
                <a:cubicBezTo>
                  <a:pt x="1638873" y="112725"/>
                  <a:pt x="2077174" y="-16080"/>
                  <a:pt x="2328292" y="188216"/>
                </a:cubicBezTo>
                <a:cubicBezTo>
                  <a:pt x="2385079" y="115098"/>
                  <a:pt x="2496589" y="28989"/>
                  <a:pt x="2669718" y="10968"/>
                </a:cubicBezTo>
                <a:cubicBezTo>
                  <a:pt x="2806141" y="-16291"/>
                  <a:pt x="2965488" y="49316"/>
                  <a:pt x="3093157" y="136062"/>
                </a:cubicBezTo>
                <a:cubicBezTo>
                  <a:pt x="3229647" y="15060"/>
                  <a:pt x="3482734" y="-4151"/>
                  <a:pt x="3676889" y="37840"/>
                </a:cubicBezTo>
                <a:cubicBezTo>
                  <a:pt x="3845222" y="90167"/>
                  <a:pt x="3947121" y="161324"/>
                  <a:pt x="3972902" y="305796"/>
                </a:cubicBezTo>
                <a:cubicBezTo>
                  <a:pt x="4154804" y="332641"/>
                  <a:pt x="4300479" y="459606"/>
                  <a:pt x="4352794" y="565855"/>
                </a:cubicBezTo>
                <a:cubicBezTo>
                  <a:pt x="4389780" y="639625"/>
                  <a:pt x="4386331" y="768925"/>
                  <a:pt x="4335790" y="847851"/>
                </a:cubicBezTo>
                <a:cubicBezTo>
                  <a:pt x="4435620" y="957746"/>
                  <a:pt x="4517289" y="1131478"/>
                  <a:pt x="4460002" y="1279015"/>
                </a:cubicBezTo>
                <a:cubicBezTo>
                  <a:pt x="4327023" y="1498191"/>
                  <a:pt x="4186290" y="1643517"/>
                  <a:pt x="3878136" y="1656435"/>
                </a:cubicBezTo>
                <a:cubicBezTo>
                  <a:pt x="3900057" y="1776905"/>
                  <a:pt x="3789125" y="1901496"/>
                  <a:pt x="3669838" y="1979836"/>
                </a:cubicBezTo>
                <a:cubicBezTo>
                  <a:pt x="3465328" y="2095351"/>
                  <a:pt x="3182233" y="2126608"/>
                  <a:pt x="2960651" y="2018993"/>
                </a:cubicBezTo>
                <a:cubicBezTo>
                  <a:pt x="2905313" y="2185741"/>
                  <a:pt x="2663266" y="2305301"/>
                  <a:pt x="2453851" y="2364001"/>
                </a:cubicBezTo>
                <a:cubicBezTo>
                  <a:pt x="2146851" y="2419968"/>
                  <a:pt x="1898072" y="2345140"/>
                  <a:pt x="1708686" y="2153410"/>
                </a:cubicBezTo>
                <a:cubicBezTo>
                  <a:pt x="1319435" y="2357387"/>
                  <a:pt x="850140" y="2233515"/>
                  <a:pt x="601772" y="1945341"/>
                </a:cubicBezTo>
                <a:cubicBezTo>
                  <a:pt x="391726" y="1970364"/>
                  <a:pt x="169079" y="1847549"/>
                  <a:pt x="115087" y="1713799"/>
                </a:cubicBezTo>
                <a:cubicBezTo>
                  <a:pt x="43660" y="1603235"/>
                  <a:pt x="115731" y="1490791"/>
                  <a:pt x="219080" y="1401257"/>
                </a:cubicBezTo>
                <a:cubicBezTo>
                  <a:pt x="67456" y="1354459"/>
                  <a:pt x="-22501" y="1233694"/>
                  <a:pt x="-519" y="1080598"/>
                </a:cubicBezTo>
                <a:cubicBezTo>
                  <a:pt x="18538" y="912825"/>
                  <a:pt x="170327" y="813036"/>
                  <a:pt x="400525" y="795587"/>
                </a:cubicBezTo>
                <a:cubicBezTo>
                  <a:pt x="401739" y="792609"/>
                  <a:pt x="402801" y="790835"/>
                  <a:pt x="404361" y="788073"/>
                </a:cubicBezTo>
                <a:close/>
              </a:path>
              <a:path w="4479080" h="2369157" fill="none" extrusionOk="0">
                <a:moveTo>
                  <a:pt x="-458735" y="2295145"/>
                </a:moveTo>
                <a:cubicBezTo>
                  <a:pt x="-461342" y="2327372"/>
                  <a:pt x="-489028" y="2360040"/>
                  <a:pt x="-524545" y="2360955"/>
                </a:cubicBezTo>
                <a:cubicBezTo>
                  <a:pt x="-561111" y="2364317"/>
                  <a:pt x="-588731" y="2323680"/>
                  <a:pt x="-590355" y="2295145"/>
                </a:cubicBezTo>
                <a:cubicBezTo>
                  <a:pt x="-589522" y="2260331"/>
                  <a:pt x="-557270" y="2224408"/>
                  <a:pt x="-524545" y="2229335"/>
                </a:cubicBezTo>
                <a:cubicBezTo>
                  <a:pt x="-480669" y="2232731"/>
                  <a:pt x="-453913" y="2260616"/>
                  <a:pt x="-458735" y="2295145"/>
                </a:cubicBezTo>
                <a:close/>
              </a:path>
              <a:path w="4479080" h="2369157" fill="none" extrusionOk="0">
                <a:moveTo>
                  <a:pt x="-106732" y="2180157"/>
                </a:moveTo>
                <a:cubicBezTo>
                  <a:pt x="-102904" y="2251451"/>
                  <a:pt x="-163860" y="2312318"/>
                  <a:pt x="-238352" y="2311777"/>
                </a:cubicBezTo>
                <a:cubicBezTo>
                  <a:pt x="-314270" y="2296352"/>
                  <a:pt x="-374277" y="2240746"/>
                  <a:pt x="-369972" y="2180157"/>
                </a:cubicBezTo>
                <a:cubicBezTo>
                  <a:pt x="-370300" y="2124318"/>
                  <a:pt x="-311452" y="2051389"/>
                  <a:pt x="-238352" y="2048537"/>
                </a:cubicBezTo>
                <a:cubicBezTo>
                  <a:pt x="-174659" y="2047920"/>
                  <a:pt x="-101938" y="2104471"/>
                  <a:pt x="-106732" y="2180157"/>
                </a:cubicBezTo>
                <a:close/>
              </a:path>
              <a:path w="4479080" h="2369157" fill="none" extrusionOk="0">
                <a:moveTo>
                  <a:pt x="367401" y="2016099"/>
                </a:moveTo>
                <a:cubicBezTo>
                  <a:pt x="355987" y="2137944"/>
                  <a:pt x="278063" y="2198004"/>
                  <a:pt x="169971" y="2213529"/>
                </a:cubicBezTo>
                <a:cubicBezTo>
                  <a:pt x="35018" y="2211001"/>
                  <a:pt x="-26046" y="2122680"/>
                  <a:pt x="-27459" y="2016099"/>
                </a:cubicBezTo>
                <a:cubicBezTo>
                  <a:pt x="-25091" y="1908297"/>
                  <a:pt x="64190" y="1806553"/>
                  <a:pt x="169971" y="1818669"/>
                </a:cubicBezTo>
                <a:cubicBezTo>
                  <a:pt x="295918" y="1821853"/>
                  <a:pt x="372700" y="1933229"/>
                  <a:pt x="367401" y="2016099"/>
                </a:cubicBezTo>
                <a:close/>
              </a:path>
              <a:path w="4479080" h="2369157" fill="none" extrusionOk="0">
                <a:moveTo>
                  <a:pt x="486581" y="1435588"/>
                </a:moveTo>
                <a:cubicBezTo>
                  <a:pt x="393149" y="1437127"/>
                  <a:pt x="296894" y="1425595"/>
                  <a:pt x="223954" y="1391879"/>
                </a:cubicBezTo>
                <a:moveTo>
                  <a:pt x="718311" y="1913916"/>
                </a:moveTo>
                <a:cubicBezTo>
                  <a:pt x="684960" y="1926147"/>
                  <a:pt x="641898" y="1932684"/>
                  <a:pt x="603431" y="1934811"/>
                </a:cubicBezTo>
                <a:moveTo>
                  <a:pt x="1708478" y="2143758"/>
                </a:moveTo>
                <a:cubicBezTo>
                  <a:pt x="1681056" y="2115622"/>
                  <a:pt x="1653844" y="2075153"/>
                  <a:pt x="1639218" y="2048333"/>
                </a:cubicBezTo>
                <a:moveTo>
                  <a:pt x="2988852" y="1905800"/>
                </a:moveTo>
                <a:cubicBezTo>
                  <a:pt x="2985786" y="1945256"/>
                  <a:pt x="2976427" y="1970164"/>
                  <a:pt x="2961169" y="2010492"/>
                </a:cubicBezTo>
                <a:moveTo>
                  <a:pt x="3538576" y="1258834"/>
                </a:moveTo>
                <a:cubicBezTo>
                  <a:pt x="3734871" y="1330353"/>
                  <a:pt x="3865725" y="1520922"/>
                  <a:pt x="3875648" y="1650183"/>
                </a:cubicBezTo>
                <a:moveTo>
                  <a:pt x="4333717" y="842037"/>
                </a:moveTo>
                <a:cubicBezTo>
                  <a:pt x="4303530" y="903559"/>
                  <a:pt x="4252340" y="948052"/>
                  <a:pt x="4183585" y="988793"/>
                </a:cubicBezTo>
                <a:moveTo>
                  <a:pt x="3973524" y="297570"/>
                </a:moveTo>
                <a:cubicBezTo>
                  <a:pt x="3980354" y="322093"/>
                  <a:pt x="3985685" y="340037"/>
                  <a:pt x="3981404" y="366890"/>
                </a:cubicBezTo>
                <a:moveTo>
                  <a:pt x="3014877" y="216733"/>
                </a:moveTo>
                <a:cubicBezTo>
                  <a:pt x="3035477" y="184717"/>
                  <a:pt x="3053287" y="150832"/>
                  <a:pt x="3091809" y="128329"/>
                </a:cubicBezTo>
                <a:moveTo>
                  <a:pt x="2295632" y="258852"/>
                </a:moveTo>
                <a:cubicBezTo>
                  <a:pt x="2308830" y="229496"/>
                  <a:pt x="2317997" y="208670"/>
                  <a:pt x="2332854" y="182622"/>
                </a:cubicBezTo>
                <a:moveTo>
                  <a:pt x="1451553" y="284737"/>
                </a:moveTo>
                <a:cubicBezTo>
                  <a:pt x="1499462" y="306165"/>
                  <a:pt x="1547842" y="330853"/>
                  <a:pt x="1586340" y="358664"/>
                </a:cubicBezTo>
                <a:moveTo>
                  <a:pt x="427897" y="865893"/>
                </a:moveTo>
                <a:cubicBezTo>
                  <a:pt x="419053" y="843811"/>
                  <a:pt x="408048" y="815617"/>
                  <a:pt x="404361" y="788073"/>
                </a:cubicBezTo>
              </a:path>
              <a:path w="4479080" h="2369157" stroke="0" extrusionOk="0">
                <a:moveTo>
                  <a:pt x="404361" y="788073"/>
                </a:moveTo>
                <a:cubicBezTo>
                  <a:pt x="387231" y="670854"/>
                  <a:pt x="458003" y="464207"/>
                  <a:pt x="583006" y="378790"/>
                </a:cubicBezTo>
                <a:cubicBezTo>
                  <a:pt x="846126" y="251763"/>
                  <a:pt x="1165728" y="119535"/>
                  <a:pt x="1452072" y="285285"/>
                </a:cubicBezTo>
                <a:cubicBezTo>
                  <a:pt x="1577925" y="-1095"/>
                  <a:pt x="2017490" y="-17791"/>
                  <a:pt x="2328292" y="188216"/>
                </a:cubicBezTo>
                <a:cubicBezTo>
                  <a:pt x="2384396" y="90509"/>
                  <a:pt x="2535437" y="33134"/>
                  <a:pt x="2669718" y="10968"/>
                </a:cubicBezTo>
                <a:cubicBezTo>
                  <a:pt x="2858178" y="12350"/>
                  <a:pt x="3017591" y="65814"/>
                  <a:pt x="3093157" y="136062"/>
                </a:cubicBezTo>
                <a:cubicBezTo>
                  <a:pt x="3224864" y="41421"/>
                  <a:pt x="3485000" y="-8628"/>
                  <a:pt x="3676889" y="37840"/>
                </a:cubicBezTo>
                <a:cubicBezTo>
                  <a:pt x="3831752" y="69718"/>
                  <a:pt x="3932969" y="165283"/>
                  <a:pt x="3972902" y="305796"/>
                </a:cubicBezTo>
                <a:cubicBezTo>
                  <a:pt x="4142629" y="332847"/>
                  <a:pt x="4282294" y="455772"/>
                  <a:pt x="4352794" y="565855"/>
                </a:cubicBezTo>
                <a:cubicBezTo>
                  <a:pt x="4384146" y="641176"/>
                  <a:pt x="4399414" y="743547"/>
                  <a:pt x="4335790" y="847851"/>
                </a:cubicBezTo>
                <a:cubicBezTo>
                  <a:pt x="4470935" y="972175"/>
                  <a:pt x="4542289" y="1120100"/>
                  <a:pt x="4460002" y="1279015"/>
                </a:cubicBezTo>
                <a:cubicBezTo>
                  <a:pt x="4406187" y="1425545"/>
                  <a:pt x="4154747" y="1589043"/>
                  <a:pt x="3878136" y="1656435"/>
                </a:cubicBezTo>
                <a:cubicBezTo>
                  <a:pt x="3867491" y="1793213"/>
                  <a:pt x="3769562" y="1913974"/>
                  <a:pt x="3669838" y="1979836"/>
                </a:cubicBezTo>
                <a:cubicBezTo>
                  <a:pt x="3465257" y="2132318"/>
                  <a:pt x="3220408" y="2131136"/>
                  <a:pt x="2960651" y="2018993"/>
                </a:cubicBezTo>
                <a:cubicBezTo>
                  <a:pt x="2873176" y="2178320"/>
                  <a:pt x="2714071" y="2302709"/>
                  <a:pt x="2453851" y="2364001"/>
                </a:cubicBezTo>
                <a:cubicBezTo>
                  <a:pt x="2127105" y="2413948"/>
                  <a:pt x="1913931" y="2347519"/>
                  <a:pt x="1708686" y="2153410"/>
                </a:cubicBezTo>
                <a:cubicBezTo>
                  <a:pt x="1332172" y="2306042"/>
                  <a:pt x="859629" y="2222486"/>
                  <a:pt x="601772" y="1945341"/>
                </a:cubicBezTo>
                <a:cubicBezTo>
                  <a:pt x="385485" y="1969793"/>
                  <a:pt x="168838" y="1861586"/>
                  <a:pt x="115087" y="1713799"/>
                </a:cubicBezTo>
                <a:cubicBezTo>
                  <a:pt x="83289" y="1609028"/>
                  <a:pt x="104060" y="1486642"/>
                  <a:pt x="219080" y="1401257"/>
                </a:cubicBezTo>
                <a:cubicBezTo>
                  <a:pt x="78224" y="1340472"/>
                  <a:pt x="-23820" y="1205518"/>
                  <a:pt x="-519" y="1080598"/>
                </a:cubicBezTo>
                <a:cubicBezTo>
                  <a:pt x="31586" y="928658"/>
                  <a:pt x="169599" y="794150"/>
                  <a:pt x="400525" y="795587"/>
                </a:cubicBezTo>
                <a:cubicBezTo>
                  <a:pt x="402355" y="793265"/>
                  <a:pt x="402830" y="790857"/>
                  <a:pt x="404361" y="788073"/>
                </a:cubicBezTo>
                <a:close/>
              </a:path>
              <a:path w="4479080" h="2369157" stroke="0" extrusionOk="0">
                <a:moveTo>
                  <a:pt x="-458735" y="2295145"/>
                </a:moveTo>
                <a:cubicBezTo>
                  <a:pt x="-455855" y="2328848"/>
                  <a:pt x="-482468" y="2364381"/>
                  <a:pt x="-524545" y="2360955"/>
                </a:cubicBezTo>
                <a:cubicBezTo>
                  <a:pt x="-558641" y="2360616"/>
                  <a:pt x="-589313" y="2326833"/>
                  <a:pt x="-590355" y="2295145"/>
                </a:cubicBezTo>
                <a:cubicBezTo>
                  <a:pt x="-592967" y="2260359"/>
                  <a:pt x="-557000" y="2222859"/>
                  <a:pt x="-524545" y="2229335"/>
                </a:cubicBezTo>
                <a:cubicBezTo>
                  <a:pt x="-489816" y="2222531"/>
                  <a:pt x="-464849" y="2259760"/>
                  <a:pt x="-458735" y="2295145"/>
                </a:cubicBezTo>
                <a:close/>
              </a:path>
              <a:path w="4479080" h="2369157" stroke="0" extrusionOk="0">
                <a:moveTo>
                  <a:pt x="-106732" y="2180157"/>
                </a:moveTo>
                <a:cubicBezTo>
                  <a:pt x="-121256" y="2246665"/>
                  <a:pt x="-178351" y="2312708"/>
                  <a:pt x="-238352" y="2311777"/>
                </a:cubicBezTo>
                <a:cubicBezTo>
                  <a:pt x="-311362" y="2300488"/>
                  <a:pt x="-376763" y="2240004"/>
                  <a:pt x="-369972" y="2180157"/>
                </a:cubicBezTo>
                <a:cubicBezTo>
                  <a:pt x="-377103" y="2112302"/>
                  <a:pt x="-309751" y="2062926"/>
                  <a:pt x="-238352" y="2048537"/>
                </a:cubicBezTo>
                <a:cubicBezTo>
                  <a:pt x="-163472" y="2046223"/>
                  <a:pt x="-117169" y="2121350"/>
                  <a:pt x="-106732" y="2180157"/>
                </a:cubicBezTo>
                <a:close/>
              </a:path>
              <a:path w="4479080" h="2369157" stroke="0" extrusionOk="0">
                <a:moveTo>
                  <a:pt x="367401" y="2016099"/>
                </a:moveTo>
                <a:cubicBezTo>
                  <a:pt x="374028" y="2130510"/>
                  <a:pt x="292673" y="2219112"/>
                  <a:pt x="169971" y="2213529"/>
                </a:cubicBezTo>
                <a:cubicBezTo>
                  <a:pt x="62667" y="2233500"/>
                  <a:pt x="-25057" y="2122923"/>
                  <a:pt x="-27459" y="2016099"/>
                </a:cubicBezTo>
                <a:cubicBezTo>
                  <a:pt x="-42330" y="1915457"/>
                  <a:pt x="64604" y="1811608"/>
                  <a:pt x="169971" y="1818669"/>
                </a:cubicBezTo>
                <a:cubicBezTo>
                  <a:pt x="280382" y="1804408"/>
                  <a:pt x="381948" y="1897944"/>
                  <a:pt x="367401" y="2016099"/>
                </a:cubicBezTo>
                <a:close/>
              </a:path>
              <a:path w="4479080" h="2369157" fill="none" stroke="0" extrusionOk="0">
                <a:moveTo>
                  <a:pt x="486581" y="1435588"/>
                </a:moveTo>
                <a:cubicBezTo>
                  <a:pt x="397205" y="1459806"/>
                  <a:pt x="300830" y="1429421"/>
                  <a:pt x="223954" y="1391879"/>
                </a:cubicBezTo>
                <a:moveTo>
                  <a:pt x="718311" y="1913916"/>
                </a:moveTo>
                <a:cubicBezTo>
                  <a:pt x="676507" y="1929678"/>
                  <a:pt x="638199" y="1923524"/>
                  <a:pt x="603431" y="1934811"/>
                </a:cubicBezTo>
                <a:moveTo>
                  <a:pt x="1708478" y="2143758"/>
                </a:moveTo>
                <a:cubicBezTo>
                  <a:pt x="1683489" y="2113339"/>
                  <a:pt x="1650818" y="2078283"/>
                  <a:pt x="1639218" y="2048333"/>
                </a:cubicBezTo>
                <a:moveTo>
                  <a:pt x="2988852" y="1905800"/>
                </a:moveTo>
                <a:cubicBezTo>
                  <a:pt x="2981462" y="1937866"/>
                  <a:pt x="2970935" y="1978541"/>
                  <a:pt x="2961169" y="2010492"/>
                </a:cubicBezTo>
                <a:moveTo>
                  <a:pt x="3538576" y="1258834"/>
                </a:moveTo>
                <a:cubicBezTo>
                  <a:pt x="3773707" y="1322916"/>
                  <a:pt x="3874812" y="1492484"/>
                  <a:pt x="3875648" y="1650183"/>
                </a:cubicBezTo>
                <a:moveTo>
                  <a:pt x="4333717" y="842037"/>
                </a:moveTo>
                <a:cubicBezTo>
                  <a:pt x="4299293" y="911527"/>
                  <a:pt x="4251110" y="942947"/>
                  <a:pt x="4183585" y="988793"/>
                </a:cubicBezTo>
                <a:moveTo>
                  <a:pt x="3973524" y="297570"/>
                </a:moveTo>
                <a:cubicBezTo>
                  <a:pt x="3982596" y="323618"/>
                  <a:pt x="3979946" y="347355"/>
                  <a:pt x="3981404" y="366890"/>
                </a:cubicBezTo>
                <a:moveTo>
                  <a:pt x="3014877" y="216733"/>
                </a:moveTo>
                <a:cubicBezTo>
                  <a:pt x="3036808" y="187637"/>
                  <a:pt x="3065684" y="160740"/>
                  <a:pt x="3091809" y="128329"/>
                </a:cubicBezTo>
                <a:moveTo>
                  <a:pt x="2295632" y="258852"/>
                </a:moveTo>
                <a:cubicBezTo>
                  <a:pt x="2306633" y="232962"/>
                  <a:pt x="2313958" y="203125"/>
                  <a:pt x="2332854" y="182622"/>
                </a:cubicBezTo>
                <a:moveTo>
                  <a:pt x="1451553" y="284737"/>
                </a:moveTo>
                <a:cubicBezTo>
                  <a:pt x="1495971" y="304195"/>
                  <a:pt x="1542831" y="334785"/>
                  <a:pt x="1586340" y="358664"/>
                </a:cubicBezTo>
                <a:moveTo>
                  <a:pt x="427897" y="865893"/>
                </a:moveTo>
                <a:cubicBezTo>
                  <a:pt x="413766" y="839638"/>
                  <a:pt x="410343" y="814162"/>
                  <a:pt x="404361" y="788073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61711"/>
                      <a:gd name="adj2" fmla="val 468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0000"/>
              </a:solidFill>
            </a:endParaRPr>
          </a:p>
          <a:p>
            <a:pPr algn="ctr"/>
            <a:r>
              <a:rPr lang="en-US" sz="6000" b="1">
                <a:solidFill>
                  <a:srgbClr val="FF0000"/>
                </a:solidFill>
              </a:rPr>
              <a:t>ch</a:t>
            </a:r>
            <a:r>
              <a:rPr lang="en-US" sz="6000" b="1">
                <a:solidFill>
                  <a:schemeClr val="accent6">
                    <a:lumMod val="75000"/>
                  </a:schemeClr>
                </a:solidFill>
              </a:rPr>
              <a:t>ớp </a:t>
            </a:r>
            <a:r>
              <a:rPr lang="en-US" sz="6000" b="1">
                <a:solidFill>
                  <a:srgbClr val="FF0000"/>
                </a:solidFill>
              </a:rPr>
              <a:t>nh</a:t>
            </a:r>
            <a:r>
              <a:rPr lang="en-US" sz="6000" b="1">
                <a:solidFill>
                  <a:schemeClr val="accent6">
                    <a:lumMod val="75000"/>
                  </a:schemeClr>
                </a:solidFill>
              </a:rPr>
              <a:t>oáng</a:t>
            </a:r>
            <a:endParaRPr lang="en-US" sz="6000" b="1">
              <a:solidFill>
                <a:srgbClr val="FF0000"/>
              </a:solidFill>
            </a:endParaRPr>
          </a:p>
          <a:p>
            <a:pPr algn="ctr"/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5008DC-10C0-585E-B491-E9E5ECF9337B}"/>
              </a:ext>
            </a:extLst>
          </p:cNvPr>
          <p:cNvSpPr/>
          <p:nvPr/>
        </p:nvSpPr>
        <p:spPr>
          <a:xfrm>
            <a:off x="91817" y="6027959"/>
            <a:ext cx="195824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chặng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E265CC-5FDD-2F1D-B0C2-7521F8D4D7D4}"/>
              </a:ext>
            </a:extLst>
          </p:cNvPr>
          <p:cNvSpPr/>
          <p:nvPr/>
        </p:nvSpPr>
        <p:spPr>
          <a:xfrm>
            <a:off x="2501117" y="6027959"/>
            <a:ext cx="161368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trụi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F98D34-ED85-11EE-8EA8-E0DEDE27EC84}"/>
              </a:ext>
            </a:extLst>
          </p:cNvPr>
          <p:cNvSpPr/>
          <p:nvPr/>
        </p:nvSpPr>
        <p:spPr>
          <a:xfrm>
            <a:off x="4565857" y="6048719"/>
            <a:ext cx="2492352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quyết liệt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C5B9FB-1C0C-4296-FF68-A5C35C78E037}"/>
              </a:ext>
            </a:extLst>
          </p:cNvPr>
          <p:cNvSpPr/>
          <p:nvPr/>
        </p:nvSpPr>
        <p:spPr>
          <a:xfrm>
            <a:off x="7509266" y="6027958"/>
            <a:ext cx="2889376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chớp nhoáng</a:t>
            </a:r>
          </a:p>
        </p:txBody>
      </p:sp>
    </p:spTree>
    <p:extLst>
      <p:ext uri="{BB962C8B-B14F-4D97-AF65-F5344CB8AC3E}">
        <p14:creationId xmlns:p14="http://schemas.microsoft.com/office/powerpoint/2010/main" val="39524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7FE2F7A2-1167-32E2-771E-CDA28368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25922"/>
            <a:ext cx="2821065" cy="208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4BB0D7-5FFD-5977-312B-5054608AD563}"/>
              </a:ext>
            </a:extLst>
          </p:cNvPr>
          <p:cNvGrpSpPr/>
          <p:nvPr/>
        </p:nvGrpSpPr>
        <p:grpSpPr>
          <a:xfrm>
            <a:off x="3047956" y="501491"/>
            <a:ext cx="6967957" cy="2536532"/>
            <a:chOff x="3148669" y="8204395"/>
            <a:chExt cx="9441856" cy="25365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41DC3C-A2EF-1CBF-40F6-4477297B335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Lưu ý</a:t>
              </a:r>
              <a:endParaRPr lang="en-US" sz="72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999D7D-CD74-FCC7-18FA-7EBD63D9EF50}"/>
                </a:ext>
              </a:extLst>
            </p:cNvPr>
            <p:cNvSpPr txBox="1"/>
            <p:nvPr/>
          </p:nvSpPr>
          <p:spPr>
            <a:xfrm>
              <a:off x="4149463" y="8206333"/>
              <a:ext cx="7193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ư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 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ý 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62B6F6-953A-7A9A-41D1-22372EFBE2FD}"/>
                </a:ext>
              </a:extLst>
            </p:cNvPr>
            <p:cNvSpPr txBox="1"/>
            <p:nvPr/>
          </p:nvSpPr>
          <p:spPr>
            <a:xfrm>
              <a:off x="3328084" y="9540597"/>
              <a:ext cx="90558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Khi trình bày</a:t>
              </a:r>
              <a:endParaRPr lang="en-US" sz="7200" b="1" dirty="0">
                <a:ln w="2540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332F68-5A33-6712-21CF-F4258DA9D4AE}"/>
                </a:ext>
              </a:extLst>
            </p:cNvPr>
            <p:cNvSpPr txBox="1"/>
            <p:nvPr/>
          </p:nvSpPr>
          <p:spPr>
            <a:xfrm>
              <a:off x="3148669" y="9540598"/>
              <a:ext cx="94418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F6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ì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b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en-US" sz="72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A3736F03-0B17-BE56-82B2-8A90DB3F1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696AC51A-6B15-4465-84BD-F8D8CD0D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" y="395382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194496-5406-4EDD-A864-5FB70869AB97}"/>
              </a:ext>
            </a:extLst>
          </p:cNvPr>
          <p:cNvSpPr/>
          <p:nvPr/>
        </p:nvSpPr>
        <p:spPr>
          <a:xfrm>
            <a:off x="816441" y="1095269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6153A0B4-F57B-4B54-86C0-9A616CB29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23396"/>
          <a:stretch/>
        </p:blipFill>
        <p:spPr bwMode="auto">
          <a:xfrm>
            <a:off x="2836737" y="1244673"/>
            <a:ext cx="7489204" cy="5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F64011-DE1D-435D-8E75-04DD5A0336B0}"/>
              </a:ext>
            </a:extLst>
          </p:cNvPr>
          <p:cNvSpPr txBox="1"/>
          <p:nvPr/>
        </p:nvSpPr>
        <p:spPr>
          <a:xfrm>
            <a:off x="-5057092" y="3200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latin typeface="HP001 5 hàng" panose="020B0603050302020204" pitchFamily="34" charset="0"/>
              </a:rPr>
              <a:t>Đường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từ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nhà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đến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trường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6110EA-EBA6-44DE-86B2-39AADD13BD00}"/>
              </a:ext>
            </a:extLst>
          </p:cNvPr>
          <p:cNvGrpSpPr/>
          <p:nvPr/>
        </p:nvGrpSpPr>
        <p:grpSpPr>
          <a:xfrm>
            <a:off x="1108361" y="1841522"/>
            <a:ext cx="2997784" cy="1754326"/>
            <a:chOff x="927633" y="4245694"/>
            <a:chExt cx="2997784" cy="17543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28CBB3-0C97-4A85-BA6E-351367C46EC5}"/>
                </a:ext>
              </a:extLst>
            </p:cNvPr>
            <p:cNvSpPr/>
            <p:nvPr/>
          </p:nvSpPr>
          <p:spPr>
            <a:xfrm>
              <a:off x="2747478" y="4298989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18139A-451E-4974-9112-DD46502271E2}"/>
                </a:ext>
              </a:extLst>
            </p:cNvPr>
            <p:cNvSpPr/>
            <p:nvPr/>
          </p:nvSpPr>
          <p:spPr>
            <a:xfrm>
              <a:off x="3347517" y="4306741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9200713-C0E4-453B-B331-B39AE46CF59E}"/>
                </a:ext>
              </a:extLst>
            </p:cNvPr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91D612-FD08-4B30-AC8B-337151EA6933}"/>
                </a:ext>
              </a:extLst>
            </p:cNvPr>
            <p:cNvSpPr txBox="1"/>
            <p:nvPr/>
          </p:nvSpPr>
          <p:spPr>
            <a:xfrm>
              <a:off x="927633" y="4245694"/>
              <a:ext cx="1482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Lùi vào </a:t>
              </a:r>
            </a:p>
            <a:p>
              <a:r>
                <a:rPr lang="en-US" sz="3600"/>
                <a:t>2 ô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272CF-48E2-4877-BA9F-83B6947C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952" y="-48268"/>
            <a:ext cx="5650773" cy="1325563"/>
          </a:xfrm>
        </p:spPr>
        <p:txBody>
          <a:bodyPr>
            <a:normAutofit fontScale="90000"/>
          </a:bodyPr>
          <a:lstStyle/>
          <a:p>
            <a:r>
              <a:rPr lang="en-US" sz="72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Ciel Ciaobella" pitchFamily="50" charset="0"/>
              </a:rPr>
              <a:t>Lưu ý khi trình bày</a:t>
            </a:r>
          </a:p>
        </p:txBody>
      </p:sp>
      <p:pic>
        <p:nvPicPr>
          <p:cNvPr id="1028" name="Picture 4" descr="Student Writing (#4) | Free SVG">
            <a:extLst>
              <a:ext uri="{FF2B5EF4-FFF2-40B4-BE49-F238E27FC236}">
                <a16:creationId xmlns:a16="http://schemas.microsoft.com/office/drawing/2014/main" id="{C97F0956-E81D-4043-ACFB-9031EFD5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56" y="4162621"/>
            <a:ext cx="2784369" cy="2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 Writing (#3) | Free SVG">
            <a:extLst>
              <a:ext uri="{FF2B5EF4-FFF2-40B4-BE49-F238E27FC236}">
                <a16:creationId xmlns:a16="http://schemas.microsoft.com/office/drawing/2014/main" id="{5569EB8A-CDCD-4AF4-AC75-BDD58F30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5" y="4139316"/>
            <a:ext cx="2687093" cy="26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7AC25-C876-7065-1C70-0C576E2A6CC7}"/>
              </a:ext>
            </a:extLst>
          </p:cNvPr>
          <p:cNvSpPr txBox="1"/>
          <p:nvPr/>
        </p:nvSpPr>
        <p:spPr>
          <a:xfrm>
            <a:off x="-3922265" y="-5537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err="1">
                <a:latin typeface="HP001 5 hàng" panose="020B0603050302020204" pitchFamily="34" charset="0"/>
              </a:rPr>
              <a:t>Cậu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học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sinh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mới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D5079-E845-04B5-89BA-19FF50243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647" y="2072671"/>
            <a:ext cx="6248942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DA038-5428-83E2-8CB7-45FE6C5B7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647" y="1430541"/>
            <a:ext cx="60965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7FD275-D86F-ECCC-E25B-166E95121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4C3B4B-E2BA-4144-B388-21A1B8836167}"/>
              </a:ext>
            </a:extLst>
          </p:cNvPr>
          <p:cNvSpPr/>
          <p:nvPr/>
        </p:nvSpPr>
        <p:spPr>
          <a:xfrm>
            <a:off x="1016182" y="1041763"/>
            <a:ext cx="10355380" cy="5580978"/>
          </a:xfrm>
          <a:prstGeom prst="round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91F017-7403-4736-8033-308F155916BA}"/>
              </a:ext>
            </a:extLst>
          </p:cNvPr>
          <p:cNvSpPr/>
          <p:nvPr/>
        </p:nvSpPr>
        <p:spPr>
          <a:xfrm>
            <a:off x="2276203" y="301535"/>
            <a:ext cx="7197634" cy="1436913"/>
          </a:xfrm>
          <a:prstGeom prst="roundRect">
            <a:avLst>
              <a:gd name="adj" fmla="val 29394"/>
            </a:avLst>
          </a:prstGeom>
          <a:solidFill>
            <a:srgbClr val="F4B183">
              <a:alpha val="9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07292-A81C-4302-BB43-5E916672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63" y="357209"/>
            <a:ext cx="6973388" cy="1325563"/>
          </a:xfrm>
        </p:spPr>
        <p:txBody>
          <a:bodyPr>
            <a:normAutofit/>
          </a:bodyPr>
          <a:lstStyle/>
          <a:p>
            <a:r>
              <a:rPr lang="en-US" sz="8000" dirty="0" err="1">
                <a:latin typeface="iCiel Ciaobella" pitchFamily="50" charset="0"/>
              </a:rPr>
              <a:t>Lưu</a:t>
            </a:r>
            <a:r>
              <a:rPr lang="en-US" sz="8000" dirty="0">
                <a:latin typeface="iCiel Ciaobella" pitchFamily="50" charset="0"/>
              </a:rPr>
              <a:t> ý </a:t>
            </a:r>
            <a:r>
              <a:rPr lang="en-US" sz="8000" dirty="0" err="1">
                <a:latin typeface="iCiel Ciaobella" pitchFamily="50" charset="0"/>
              </a:rPr>
              <a:t>tư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thế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ngồi</a:t>
            </a:r>
            <a:r>
              <a:rPr lang="en-US" sz="8000" dirty="0">
                <a:latin typeface="iCiel Ciaobella" pitchFamily="50" charset="0"/>
              </a:rPr>
              <a:t> </a:t>
            </a:r>
            <a:r>
              <a:rPr lang="en-US" sz="8000" dirty="0" err="1">
                <a:latin typeface="iCiel Ciaobella" pitchFamily="50" charset="0"/>
              </a:rPr>
              <a:t>viết</a:t>
            </a:r>
            <a:endParaRPr lang="en-US" sz="8000" dirty="0">
              <a:latin typeface="iCiel Ciaobella" pitchFamily="50" charset="0"/>
            </a:endParaRPr>
          </a:p>
        </p:txBody>
      </p:sp>
      <p:pic>
        <p:nvPicPr>
          <p:cNvPr id="2050" name="Picture 2" descr="Những tư thế ngồi giúp tăng chiều cao cho trẻ và phát triển tốt">
            <a:extLst>
              <a:ext uri="{FF2B5EF4-FFF2-40B4-BE49-F238E27FC236}">
                <a16:creationId xmlns:a16="http://schemas.microsoft.com/office/drawing/2014/main" id="{9BFA1B83-6E17-4FEF-B4A5-810E9D02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9" y="1965223"/>
            <a:ext cx="3629537" cy="27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ạy con cách cầm bút đúng và viết chữ đẹp chỉ với 6 bước">
            <a:extLst>
              <a:ext uri="{FF2B5EF4-FFF2-40B4-BE49-F238E27FC236}">
                <a16:creationId xmlns:a16="http://schemas.microsoft.com/office/drawing/2014/main" id="{88E15611-8426-44E2-8BFB-BCDB001C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28" y="3682850"/>
            <a:ext cx="2541485" cy="13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trực tuyến Tuần 23 - Khối 7 | THCS Chi Lăng">
            <a:extLst>
              <a:ext uri="{FF2B5EF4-FFF2-40B4-BE49-F238E27FC236}">
                <a16:creationId xmlns:a16="http://schemas.microsoft.com/office/drawing/2014/main" id="{B2895858-FB11-40FF-9F95-406C61FC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9" y="235259"/>
            <a:ext cx="1926227" cy="16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1D969-A058-4B4C-8A07-D4F29849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025" y="1944727"/>
            <a:ext cx="2518835" cy="661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/>
              <a:t>Thẳng</a:t>
            </a:r>
            <a:r>
              <a:rPr lang="en-US" sz="3600" dirty="0"/>
              <a:t> </a:t>
            </a:r>
            <a:r>
              <a:rPr lang="en-US" sz="3600" dirty="0" err="1"/>
              <a:t>lưng</a:t>
            </a:r>
            <a:endParaRPr lang="en-US" sz="36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02AC081-3695-47A1-85B6-96781D11F407}"/>
              </a:ext>
            </a:extLst>
          </p:cNvPr>
          <p:cNvSpPr/>
          <p:nvPr/>
        </p:nvSpPr>
        <p:spPr>
          <a:xfrm rot="2457776">
            <a:off x="4402905" y="2621215"/>
            <a:ext cx="224366" cy="5058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EDBE5-5CAE-4CD1-9E52-FE4BBF6DF5F9}"/>
              </a:ext>
            </a:extLst>
          </p:cNvPr>
          <p:cNvSpPr/>
          <p:nvPr/>
        </p:nvSpPr>
        <p:spPr>
          <a:xfrm flipH="1">
            <a:off x="5849659" y="1991182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49EAD9-7059-45A4-B017-8F65A07CDBF4}"/>
              </a:ext>
            </a:extLst>
          </p:cNvPr>
          <p:cNvSpPr/>
          <p:nvPr/>
        </p:nvSpPr>
        <p:spPr>
          <a:xfrm>
            <a:off x="5875020" y="2085468"/>
            <a:ext cx="306209" cy="3375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8EEEA-2C8B-4D90-B7EB-C221F531E8A4}"/>
              </a:ext>
            </a:extLst>
          </p:cNvPr>
          <p:cNvGrpSpPr/>
          <p:nvPr/>
        </p:nvGrpSpPr>
        <p:grpSpPr>
          <a:xfrm>
            <a:off x="1398322" y="4020875"/>
            <a:ext cx="4179950" cy="1141677"/>
            <a:chOff x="1398322" y="4020875"/>
            <a:chExt cx="4179950" cy="11416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DE32B9-F281-4589-8A55-A5D608C033EE}"/>
                </a:ext>
              </a:extLst>
            </p:cNvPr>
            <p:cNvGrpSpPr/>
            <p:nvPr/>
          </p:nvGrpSpPr>
          <p:grpSpPr>
            <a:xfrm>
              <a:off x="1398322" y="4020875"/>
              <a:ext cx="3873741" cy="1141677"/>
              <a:chOff x="1398322" y="4020875"/>
              <a:chExt cx="3873741" cy="1141677"/>
            </a:xfrm>
          </p:grpSpPr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463BC23-1D26-4A80-8823-D53A33A3FD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8322" y="4500574"/>
                <a:ext cx="3873741" cy="661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600" dirty="0" err="1"/>
                  <a:t>Chân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đặt</a:t>
                </a:r>
                <a:r>
                  <a:rPr lang="en-US" sz="3600" dirty="0"/>
                  <a:t> </a:t>
                </a:r>
                <a:r>
                  <a:rPr lang="en-US" sz="3600" dirty="0" err="1"/>
                  <a:t>đúng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vị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trí</a:t>
                </a:r>
                <a:endParaRPr lang="en-US" sz="3600" dirty="0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8479F42F-F21C-40A6-B115-7EA835B378C3}"/>
                  </a:ext>
                </a:extLst>
              </p:cNvPr>
              <p:cNvSpPr/>
              <p:nvPr/>
            </p:nvSpPr>
            <p:spPr>
              <a:xfrm rot="13342322">
                <a:off x="3317987" y="4020875"/>
                <a:ext cx="224366" cy="505848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9EC1DD9-CB2C-41B4-800A-F0C628992581}"/>
                </a:ext>
              </a:extLst>
            </p:cNvPr>
            <p:cNvSpPr/>
            <p:nvPr/>
          </p:nvSpPr>
          <p:spPr>
            <a:xfrm>
              <a:off x="5272063" y="464433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99F1B5-F959-4250-8B77-2A228A1B75FB}"/>
              </a:ext>
            </a:extLst>
          </p:cNvPr>
          <p:cNvGrpSpPr/>
          <p:nvPr/>
        </p:nvGrpSpPr>
        <p:grpSpPr>
          <a:xfrm>
            <a:off x="6032335" y="4832751"/>
            <a:ext cx="1949630" cy="1473352"/>
            <a:chOff x="6032335" y="4832751"/>
            <a:chExt cx="1949630" cy="1473352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9A3538F-08BD-40E8-A7B5-1A140BAD137A}"/>
                </a:ext>
              </a:extLst>
            </p:cNvPr>
            <p:cNvSpPr txBox="1">
              <a:spLocks/>
            </p:cNvSpPr>
            <p:nvPr/>
          </p:nvSpPr>
          <p:spPr>
            <a:xfrm>
              <a:off x="6032335" y="5389021"/>
              <a:ext cx="1643421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3600"/>
                <a:t>1 tay cầm viết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6810AF2-2ED6-48E3-826A-CD7D0A275DAE}"/>
                </a:ext>
              </a:extLst>
            </p:cNvPr>
            <p:cNvSpPr/>
            <p:nvPr/>
          </p:nvSpPr>
          <p:spPr>
            <a:xfrm rot="13342322">
              <a:off x="7541499" y="4832751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03A19A-B365-4928-BED8-7835FEAA919B}"/>
                </a:ext>
              </a:extLst>
            </p:cNvPr>
            <p:cNvSpPr/>
            <p:nvPr/>
          </p:nvSpPr>
          <p:spPr>
            <a:xfrm>
              <a:off x="7675756" y="5845803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657B8F-4402-4C53-A204-A7920E1C5409}"/>
              </a:ext>
            </a:extLst>
          </p:cNvPr>
          <p:cNvGrpSpPr/>
          <p:nvPr/>
        </p:nvGrpSpPr>
        <p:grpSpPr>
          <a:xfrm>
            <a:off x="8773315" y="4725379"/>
            <a:ext cx="2614546" cy="1549399"/>
            <a:chOff x="8773315" y="4725379"/>
            <a:chExt cx="2614546" cy="1549399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F0CC077-399E-40FC-82E9-EF6DD48106B6}"/>
                </a:ext>
              </a:extLst>
            </p:cNvPr>
            <p:cNvSpPr txBox="1">
              <a:spLocks/>
            </p:cNvSpPr>
            <p:nvPr/>
          </p:nvSpPr>
          <p:spPr>
            <a:xfrm>
              <a:off x="8773315" y="5357696"/>
              <a:ext cx="2614546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600"/>
                <a:t>1 tay giữ trang vở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7BBB3473-59DD-4A6B-9FDB-95BE9D58CA92}"/>
                </a:ext>
              </a:extLst>
            </p:cNvPr>
            <p:cNvSpPr/>
            <p:nvPr/>
          </p:nvSpPr>
          <p:spPr>
            <a:xfrm rot="7942322">
              <a:off x="9870104" y="4584638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4222194-AB38-43B0-BA9C-ADBBC6611922}"/>
                </a:ext>
              </a:extLst>
            </p:cNvPr>
            <p:cNvSpPr/>
            <p:nvPr/>
          </p:nvSpPr>
          <p:spPr>
            <a:xfrm>
              <a:off x="10726545" y="5804338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E71B6-F710-480C-9F7C-3AC3880B64B3}"/>
              </a:ext>
            </a:extLst>
          </p:cNvPr>
          <p:cNvGrpSpPr/>
          <p:nvPr/>
        </p:nvGrpSpPr>
        <p:grpSpPr>
          <a:xfrm>
            <a:off x="7576111" y="2402955"/>
            <a:ext cx="3795451" cy="1466865"/>
            <a:chOff x="7576111" y="2402955"/>
            <a:chExt cx="3795451" cy="146686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448A71F-F887-430D-854F-710EA0B57AF7}"/>
                </a:ext>
              </a:extLst>
            </p:cNvPr>
            <p:cNvSpPr txBox="1">
              <a:spLocks/>
            </p:cNvSpPr>
            <p:nvPr/>
          </p:nvSpPr>
          <p:spPr>
            <a:xfrm>
              <a:off x="7576111" y="2402955"/>
              <a:ext cx="3795451" cy="12361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200" dirty="0" err="1"/>
                <a:t>Khoảng</a:t>
              </a:r>
              <a:r>
                <a:rPr lang="en-US" sz="3200" dirty="0"/>
                <a:t> </a:t>
              </a:r>
              <a:r>
                <a:rPr lang="en-US" sz="3200" dirty="0" err="1"/>
                <a:t>cách</a:t>
              </a:r>
              <a:r>
                <a:rPr lang="en-US" sz="3200" dirty="0"/>
                <a:t> </a:t>
              </a:r>
              <a:r>
                <a:rPr lang="en-US" sz="3200" dirty="0" err="1"/>
                <a:t>từ</a:t>
              </a:r>
              <a:r>
                <a:rPr lang="en-US" sz="3200" dirty="0"/>
                <a:t> </a:t>
              </a:r>
              <a:r>
                <a:rPr lang="en-US" sz="3200" dirty="0" err="1"/>
                <a:t>mắt</a:t>
              </a:r>
              <a:r>
                <a:rPr lang="en-US" sz="3200" dirty="0"/>
                <a:t> </a:t>
              </a:r>
              <a:r>
                <a:rPr lang="en-US" sz="3200" dirty="0" err="1"/>
                <a:t>đến</a:t>
              </a:r>
              <a:r>
                <a:rPr lang="en-US" sz="3200" dirty="0"/>
                <a:t> </a:t>
              </a:r>
              <a:r>
                <a:rPr lang="en-US" sz="3200" dirty="0" err="1"/>
                <a:t>vở</a:t>
              </a:r>
              <a:r>
                <a:rPr lang="en-US" sz="3200" dirty="0"/>
                <a:t> 25 – 30cm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6CB6B07A-BDAA-4D6C-B307-667B295F9EB8}"/>
                </a:ext>
              </a:extLst>
            </p:cNvPr>
            <p:cNvSpPr/>
            <p:nvPr/>
          </p:nvSpPr>
          <p:spPr>
            <a:xfrm>
              <a:off x="8912864" y="3429000"/>
              <a:ext cx="190544" cy="44082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55A9051-530B-433A-B28C-8ED172F2243F}"/>
                </a:ext>
              </a:extLst>
            </p:cNvPr>
            <p:cNvSpPr/>
            <p:nvPr/>
          </p:nvSpPr>
          <p:spPr>
            <a:xfrm>
              <a:off x="10726545" y="302102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921EADA-B054-4AC5-BEC3-A8B0836476EA}"/>
              </a:ext>
            </a:extLst>
          </p:cNvPr>
          <p:cNvSpPr/>
          <p:nvPr/>
        </p:nvSpPr>
        <p:spPr>
          <a:xfrm flipH="1">
            <a:off x="5247568" y="4531768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3C28932-419C-4763-A26F-EA4E14EAFE8F}"/>
              </a:ext>
            </a:extLst>
          </p:cNvPr>
          <p:cNvSpPr/>
          <p:nvPr/>
        </p:nvSpPr>
        <p:spPr>
          <a:xfrm flipH="1">
            <a:off x="10737714" y="2913884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C22E735-90DE-40F7-838B-F78081350E24}"/>
              </a:ext>
            </a:extLst>
          </p:cNvPr>
          <p:cNvSpPr/>
          <p:nvPr/>
        </p:nvSpPr>
        <p:spPr>
          <a:xfrm flipH="1">
            <a:off x="7675756" y="5726820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9AA368C-ABEC-4DE6-ADA6-AF2B835537A0}"/>
              </a:ext>
            </a:extLst>
          </p:cNvPr>
          <p:cNvSpPr/>
          <p:nvPr/>
        </p:nvSpPr>
        <p:spPr>
          <a:xfrm flipH="1">
            <a:off x="10702050" y="5685921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1BFC5A-0848-4FC2-9BCF-D9DB78BA4E67}"/>
              </a:ext>
            </a:extLst>
          </p:cNvPr>
          <p:cNvCxnSpPr>
            <a:cxnSpLocks/>
          </p:cNvCxnSpPr>
          <p:nvPr/>
        </p:nvCxnSpPr>
        <p:spPr>
          <a:xfrm flipH="1">
            <a:off x="5578272" y="1738448"/>
            <a:ext cx="1357702" cy="4884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row: Down 30">
            <a:extLst>
              <a:ext uri="{FF2B5EF4-FFF2-40B4-BE49-F238E27FC236}">
                <a16:creationId xmlns:a16="http://schemas.microsoft.com/office/drawing/2014/main" id="{D52A124D-B79C-488D-A205-86193D99F22E}"/>
              </a:ext>
            </a:extLst>
          </p:cNvPr>
          <p:cNvSpPr/>
          <p:nvPr/>
        </p:nvSpPr>
        <p:spPr>
          <a:xfrm rot="16200000">
            <a:off x="6255232" y="3438509"/>
            <a:ext cx="378482" cy="69694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9" grpId="0" animBg="1"/>
      <p:bldP spid="23" grpId="0" animBg="1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sandy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C381CAC2-A485-43E7-82A6-5ACAF87FB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62104" b="7999"/>
          <a:stretch>
            <a:fillRect/>
          </a:stretch>
        </p:blipFill>
        <p:spPr>
          <a:xfrm>
            <a:off x="-1154289" y="2746622"/>
            <a:ext cx="3984978" cy="4094936"/>
          </a:xfrm>
          <a:custGeom>
            <a:avLst/>
            <a:gdLst>
              <a:gd name="connsiteX0" fmla="*/ 1770209 w 3984978"/>
              <a:gd name="connsiteY0" fmla="*/ 586 h 4094936"/>
              <a:gd name="connsiteX1" fmla="*/ 3984978 w 3984978"/>
              <a:gd name="connsiteY1" fmla="*/ 2025384 h 4094936"/>
              <a:gd name="connsiteX2" fmla="*/ 1799589 w 3984978"/>
              <a:gd name="connsiteY2" fmla="*/ 4094114 h 4094936"/>
              <a:gd name="connsiteX3" fmla="*/ 17 w 3984978"/>
              <a:gd name="connsiteY3" fmla="*/ 1840746 h 4094936"/>
              <a:gd name="connsiteX4" fmla="*/ 1770209 w 3984978"/>
              <a:gd name="connsiteY4" fmla="*/ 586 h 409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978" h="4094936">
                <a:moveTo>
                  <a:pt x="1770209" y="586"/>
                </a:moveTo>
                <a:cubicBezTo>
                  <a:pt x="2434369" y="31358"/>
                  <a:pt x="3984978" y="761542"/>
                  <a:pt x="3984978" y="2025384"/>
                </a:cubicBezTo>
                <a:cubicBezTo>
                  <a:pt x="3984978" y="3289226"/>
                  <a:pt x="2463749" y="4124887"/>
                  <a:pt x="1799589" y="4094114"/>
                </a:cubicBezTo>
                <a:cubicBezTo>
                  <a:pt x="1135429" y="4063342"/>
                  <a:pt x="4913" y="2523000"/>
                  <a:pt x="17" y="1840746"/>
                </a:cubicBezTo>
                <a:cubicBezTo>
                  <a:pt x="-4880" y="1158491"/>
                  <a:pt x="1106049" y="-30187"/>
                  <a:pt x="1770209" y="586"/>
                </a:cubicBezTo>
                <a:close/>
              </a:path>
            </a:pathLst>
          </a:custGeom>
        </p:spPr>
      </p:pic>
      <p:pic>
        <p:nvPicPr>
          <p:cNvPr id="21" name="Picture 20" descr="A sandy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7A15635-538D-4252-AF2B-C39EF5314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7" t="1329" r="1111" b="3621"/>
          <a:stretch>
            <a:fillRect/>
          </a:stretch>
        </p:blipFill>
        <p:spPr>
          <a:xfrm>
            <a:off x="7331379" y="356799"/>
            <a:ext cx="4725155" cy="4779646"/>
          </a:xfrm>
          <a:custGeom>
            <a:avLst/>
            <a:gdLst>
              <a:gd name="connsiteX0" fmla="*/ 3132314 w 5272029"/>
              <a:gd name="connsiteY0" fmla="*/ 749 h 5332827"/>
              <a:gd name="connsiteX1" fmla="*/ 5272029 w 5272029"/>
              <a:gd name="connsiteY1" fmla="*/ 2764580 h 5332827"/>
              <a:gd name="connsiteX2" fmla="*/ 2692517 w 5272029"/>
              <a:gd name="connsiteY2" fmla="*/ 5332804 h 5332827"/>
              <a:gd name="connsiteX3" fmla="*/ 117 w 5272029"/>
              <a:gd name="connsiteY3" fmla="*/ 2730714 h 5332827"/>
              <a:gd name="connsiteX4" fmla="*/ 2794117 w 5272029"/>
              <a:gd name="connsiteY4" fmla="*/ 27024 h 5332827"/>
              <a:gd name="connsiteX5" fmla="*/ 3132314 w 5272029"/>
              <a:gd name="connsiteY5" fmla="*/ 749 h 533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2029" h="5332827">
                <a:moveTo>
                  <a:pt x="3132314" y="749"/>
                </a:moveTo>
                <a:cubicBezTo>
                  <a:pt x="4749477" y="-36357"/>
                  <a:pt x="5272029" y="1312094"/>
                  <a:pt x="5272029" y="2764580"/>
                </a:cubicBezTo>
                <a:cubicBezTo>
                  <a:pt x="5272029" y="4313899"/>
                  <a:pt x="3571169" y="5338448"/>
                  <a:pt x="2692517" y="5332804"/>
                </a:cubicBezTo>
                <a:cubicBezTo>
                  <a:pt x="1813865" y="5327160"/>
                  <a:pt x="-16816" y="3615011"/>
                  <a:pt x="117" y="2730714"/>
                </a:cubicBezTo>
                <a:cubicBezTo>
                  <a:pt x="17050" y="1846417"/>
                  <a:pt x="910753" y="269736"/>
                  <a:pt x="2794117" y="27024"/>
                </a:cubicBezTo>
                <a:cubicBezTo>
                  <a:pt x="2911827" y="11855"/>
                  <a:pt x="3024503" y="3223"/>
                  <a:pt x="3132314" y="749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F462AB0-1593-43D6-A22C-9BF288BDAEC6}"/>
              </a:ext>
            </a:extLst>
          </p:cNvPr>
          <p:cNvSpPr/>
          <p:nvPr/>
        </p:nvSpPr>
        <p:spPr>
          <a:xfrm>
            <a:off x="7556115" y="196140"/>
            <a:ext cx="4832686" cy="4763956"/>
          </a:xfrm>
          <a:custGeom>
            <a:avLst/>
            <a:gdLst>
              <a:gd name="connsiteX0" fmla="*/ 0 w 5034844"/>
              <a:gd name="connsiteY0" fmla="*/ 2517422 h 5034844"/>
              <a:gd name="connsiteX1" fmla="*/ 2517422 w 5034844"/>
              <a:gd name="connsiteY1" fmla="*/ 0 h 5034844"/>
              <a:gd name="connsiteX2" fmla="*/ 5034844 w 5034844"/>
              <a:gd name="connsiteY2" fmla="*/ 2517422 h 5034844"/>
              <a:gd name="connsiteX3" fmla="*/ 2517422 w 5034844"/>
              <a:gd name="connsiteY3" fmla="*/ 5034844 h 5034844"/>
              <a:gd name="connsiteX4" fmla="*/ 0 w 5034844"/>
              <a:gd name="connsiteY4" fmla="*/ 2517422 h 5034844"/>
              <a:gd name="connsiteX0" fmla="*/ 0 w 4831644"/>
              <a:gd name="connsiteY0" fmla="*/ 2528713 h 5034848"/>
              <a:gd name="connsiteX1" fmla="*/ 2314222 w 4831644"/>
              <a:gd name="connsiteY1" fmla="*/ 2 h 5034848"/>
              <a:gd name="connsiteX2" fmla="*/ 4831644 w 4831644"/>
              <a:gd name="connsiteY2" fmla="*/ 2517424 h 5034848"/>
              <a:gd name="connsiteX3" fmla="*/ 2314222 w 4831644"/>
              <a:gd name="connsiteY3" fmla="*/ 5034846 h 5034848"/>
              <a:gd name="connsiteX4" fmla="*/ 0 w 4831644"/>
              <a:gd name="connsiteY4" fmla="*/ 2528713 h 5034848"/>
              <a:gd name="connsiteX0" fmla="*/ 1042 w 4832686"/>
              <a:gd name="connsiteY0" fmla="*/ 2257782 h 4763916"/>
              <a:gd name="connsiteX1" fmla="*/ 2597487 w 4832686"/>
              <a:gd name="connsiteY1" fmla="*/ 4 h 4763916"/>
              <a:gd name="connsiteX2" fmla="*/ 4832686 w 4832686"/>
              <a:gd name="connsiteY2" fmla="*/ 2246493 h 4763916"/>
              <a:gd name="connsiteX3" fmla="*/ 2315264 w 4832686"/>
              <a:gd name="connsiteY3" fmla="*/ 4763915 h 4763916"/>
              <a:gd name="connsiteX4" fmla="*/ 1042 w 4832686"/>
              <a:gd name="connsiteY4" fmla="*/ 2257782 h 4763916"/>
              <a:gd name="connsiteX0" fmla="*/ 1042 w 4832686"/>
              <a:gd name="connsiteY0" fmla="*/ 2257822 h 4763956"/>
              <a:gd name="connsiteX1" fmla="*/ 2597487 w 4832686"/>
              <a:gd name="connsiteY1" fmla="*/ 44 h 4763956"/>
              <a:gd name="connsiteX2" fmla="*/ 4832686 w 4832686"/>
              <a:gd name="connsiteY2" fmla="*/ 2246533 h 4763956"/>
              <a:gd name="connsiteX3" fmla="*/ 2315264 w 4832686"/>
              <a:gd name="connsiteY3" fmla="*/ 4763955 h 4763956"/>
              <a:gd name="connsiteX4" fmla="*/ 1042 w 4832686"/>
              <a:gd name="connsiteY4" fmla="*/ 2257822 h 4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2686" h="4763956">
                <a:moveTo>
                  <a:pt x="1042" y="2257822"/>
                </a:moveTo>
                <a:cubicBezTo>
                  <a:pt x="48079" y="1463837"/>
                  <a:pt x="1239058" y="-9364"/>
                  <a:pt x="2597487" y="44"/>
                </a:cubicBezTo>
                <a:cubicBezTo>
                  <a:pt x="3955916" y="9452"/>
                  <a:pt x="4832686" y="856199"/>
                  <a:pt x="4832686" y="2246533"/>
                </a:cubicBezTo>
                <a:cubicBezTo>
                  <a:pt x="4832686" y="3636867"/>
                  <a:pt x="3120538" y="4762074"/>
                  <a:pt x="2315264" y="4763955"/>
                </a:cubicBezTo>
                <a:cubicBezTo>
                  <a:pt x="1509990" y="4765836"/>
                  <a:pt x="-45995" y="3051807"/>
                  <a:pt x="1042" y="225782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135466" y="16442"/>
            <a:ext cx="8518451" cy="1920306"/>
            <a:chOff x="2496878" y="266093"/>
            <a:chExt cx="8518451" cy="1920306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8518451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#9Slide05 SVNClementine" panose="020F0502020204030203" pitchFamily="34" charset="0"/>
                </a:rPr>
                <a:t>Tiêu chí đánh giá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89506"/>
              <a:ext cx="7808070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9600" b="1"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latin typeface="#9Slide05 SVNClementine" panose="020F0502020204030203" pitchFamily="34" charset="0"/>
                </a:rPr>
                <a:t>Tiêu chí đánh giá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1AE0C7-FABD-44BC-8620-2376A2D3CC7D}"/>
              </a:ext>
            </a:extLst>
          </p:cNvPr>
          <p:cNvGrpSpPr/>
          <p:nvPr/>
        </p:nvGrpSpPr>
        <p:grpSpPr>
          <a:xfrm>
            <a:off x="1576923" y="2093033"/>
            <a:ext cx="7184851" cy="1534601"/>
            <a:chOff x="1576923" y="2093033"/>
            <a:chExt cx="7184851" cy="153460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D9B36FA-DA8B-4C1D-B89B-CACC9FD3F756}"/>
                </a:ext>
              </a:extLst>
            </p:cNvPr>
            <p:cNvSpPr/>
            <p:nvPr/>
          </p:nvSpPr>
          <p:spPr>
            <a:xfrm>
              <a:off x="1576923" y="2093033"/>
              <a:ext cx="5451023" cy="1512711"/>
            </a:xfrm>
            <a:custGeom>
              <a:avLst/>
              <a:gdLst>
                <a:gd name="connsiteX0" fmla="*/ 0 w 5451023"/>
                <a:gd name="connsiteY0" fmla="*/ 252124 h 1512711"/>
                <a:gd name="connsiteX1" fmla="*/ 252124 w 5451023"/>
                <a:gd name="connsiteY1" fmla="*/ 0 h 1512711"/>
                <a:gd name="connsiteX2" fmla="*/ 969406 w 5451023"/>
                <a:gd name="connsiteY2" fmla="*/ 0 h 1512711"/>
                <a:gd name="connsiteX3" fmla="*/ 1587753 w 5451023"/>
                <a:gd name="connsiteY3" fmla="*/ 0 h 1512711"/>
                <a:gd name="connsiteX4" fmla="*/ 2156632 w 5451023"/>
                <a:gd name="connsiteY4" fmla="*/ 0 h 1512711"/>
                <a:gd name="connsiteX5" fmla="*/ 2725512 w 5451023"/>
                <a:gd name="connsiteY5" fmla="*/ 0 h 1512711"/>
                <a:gd name="connsiteX6" fmla="*/ 3393326 w 5451023"/>
                <a:gd name="connsiteY6" fmla="*/ 0 h 1512711"/>
                <a:gd name="connsiteX7" fmla="*/ 4110609 w 5451023"/>
                <a:gd name="connsiteY7" fmla="*/ 0 h 1512711"/>
                <a:gd name="connsiteX8" fmla="*/ 5198899 w 5451023"/>
                <a:gd name="connsiteY8" fmla="*/ 0 h 1512711"/>
                <a:gd name="connsiteX9" fmla="*/ 5451023 w 5451023"/>
                <a:gd name="connsiteY9" fmla="*/ 252124 h 1512711"/>
                <a:gd name="connsiteX10" fmla="*/ 5451023 w 5451023"/>
                <a:gd name="connsiteY10" fmla="*/ 766440 h 1512711"/>
                <a:gd name="connsiteX11" fmla="*/ 5451023 w 5451023"/>
                <a:gd name="connsiteY11" fmla="*/ 1260587 h 1512711"/>
                <a:gd name="connsiteX12" fmla="*/ 5198899 w 5451023"/>
                <a:gd name="connsiteY12" fmla="*/ 1512711 h 1512711"/>
                <a:gd name="connsiteX13" fmla="*/ 4580552 w 5451023"/>
                <a:gd name="connsiteY13" fmla="*/ 1512711 h 1512711"/>
                <a:gd name="connsiteX14" fmla="*/ 3863270 w 5451023"/>
                <a:gd name="connsiteY14" fmla="*/ 1512711 h 1512711"/>
                <a:gd name="connsiteX15" fmla="*/ 3195455 w 5451023"/>
                <a:gd name="connsiteY15" fmla="*/ 1512711 h 1512711"/>
                <a:gd name="connsiteX16" fmla="*/ 2577108 w 5451023"/>
                <a:gd name="connsiteY16" fmla="*/ 1512711 h 1512711"/>
                <a:gd name="connsiteX17" fmla="*/ 1909294 w 5451023"/>
                <a:gd name="connsiteY17" fmla="*/ 1512711 h 1512711"/>
                <a:gd name="connsiteX18" fmla="*/ 1241479 w 5451023"/>
                <a:gd name="connsiteY18" fmla="*/ 1512711 h 1512711"/>
                <a:gd name="connsiteX19" fmla="*/ 252124 w 5451023"/>
                <a:gd name="connsiteY19" fmla="*/ 1512711 h 1512711"/>
                <a:gd name="connsiteX20" fmla="*/ 0 w 5451023"/>
                <a:gd name="connsiteY20" fmla="*/ 1260587 h 1512711"/>
                <a:gd name="connsiteX21" fmla="*/ 0 w 5451023"/>
                <a:gd name="connsiteY21" fmla="*/ 736186 h 1512711"/>
                <a:gd name="connsiteX22" fmla="*/ 0 w 5451023"/>
                <a:gd name="connsiteY22" fmla="*/ 252124 h 151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12711" fill="none" extrusionOk="0">
                  <a:moveTo>
                    <a:pt x="0" y="252124"/>
                  </a:moveTo>
                  <a:cubicBezTo>
                    <a:pt x="-18797" y="140421"/>
                    <a:pt x="111758" y="-11764"/>
                    <a:pt x="252124" y="0"/>
                  </a:cubicBezTo>
                  <a:cubicBezTo>
                    <a:pt x="594480" y="6634"/>
                    <a:pt x="722834" y="3965"/>
                    <a:pt x="969406" y="0"/>
                  </a:cubicBezTo>
                  <a:cubicBezTo>
                    <a:pt x="1215978" y="-3965"/>
                    <a:pt x="1425229" y="26285"/>
                    <a:pt x="1587753" y="0"/>
                  </a:cubicBezTo>
                  <a:cubicBezTo>
                    <a:pt x="1750277" y="-26285"/>
                    <a:pt x="2025779" y="390"/>
                    <a:pt x="2156632" y="0"/>
                  </a:cubicBezTo>
                  <a:cubicBezTo>
                    <a:pt x="2287485" y="-390"/>
                    <a:pt x="2491594" y="10202"/>
                    <a:pt x="2725512" y="0"/>
                  </a:cubicBezTo>
                  <a:cubicBezTo>
                    <a:pt x="2959430" y="-10202"/>
                    <a:pt x="3169440" y="-5908"/>
                    <a:pt x="3393326" y="0"/>
                  </a:cubicBezTo>
                  <a:cubicBezTo>
                    <a:pt x="3617212" y="5908"/>
                    <a:pt x="3872114" y="22252"/>
                    <a:pt x="4110609" y="0"/>
                  </a:cubicBezTo>
                  <a:cubicBezTo>
                    <a:pt x="4349104" y="-22252"/>
                    <a:pt x="4791904" y="-8267"/>
                    <a:pt x="5198899" y="0"/>
                  </a:cubicBezTo>
                  <a:cubicBezTo>
                    <a:pt x="5338265" y="5209"/>
                    <a:pt x="5465457" y="142424"/>
                    <a:pt x="5451023" y="252124"/>
                  </a:cubicBezTo>
                  <a:cubicBezTo>
                    <a:pt x="5436151" y="402611"/>
                    <a:pt x="5449990" y="585112"/>
                    <a:pt x="5451023" y="766440"/>
                  </a:cubicBezTo>
                  <a:cubicBezTo>
                    <a:pt x="5452056" y="947768"/>
                    <a:pt x="5452138" y="1020542"/>
                    <a:pt x="5451023" y="1260587"/>
                  </a:cubicBezTo>
                  <a:cubicBezTo>
                    <a:pt x="5473259" y="1411426"/>
                    <a:pt x="5317995" y="1495165"/>
                    <a:pt x="5198899" y="1512711"/>
                  </a:cubicBezTo>
                  <a:cubicBezTo>
                    <a:pt x="4973779" y="1493696"/>
                    <a:pt x="4748487" y="1484245"/>
                    <a:pt x="4580552" y="1512711"/>
                  </a:cubicBezTo>
                  <a:cubicBezTo>
                    <a:pt x="4412617" y="1541177"/>
                    <a:pt x="4070615" y="1539471"/>
                    <a:pt x="3863270" y="1512711"/>
                  </a:cubicBezTo>
                  <a:cubicBezTo>
                    <a:pt x="3655925" y="1485951"/>
                    <a:pt x="3385097" y="1543313"/>
                    <a:pt x="3195455" y="1512711"/>
                  </a:cubicBezTo>
                  <a:cubicBezTo>
                    <a:pt x="3005814" y="1482109"/>
                    <a:pt x="2728653" y="1513433"/>
                    <a:pt x="2577108" y="1512711"/>
                  </a:cubicBezTo>
                  <a:cubicBezTo>
                    <a:pt x="2425563" y="1511989"/>
                    <a:pt x="2180420" y="1507517"/>
                    <a:pt x="1909294" y="1512711"/>
                  </a:cubicBezTo>
                  <a:cubicBezTo>
                    <a:pt x="1638168" y="1517905"/>
                    <a:pt x="1427632" y="1502366"/>
                    <a:pt x="1241479" y="1512711"/>
                  </a:cubicBezTo>
                  <a:cubicBezTo>
                    <a:pt x="1055327" y="1523056"/>
                    <a:pt x="706606" y="1545964"/>
                    <a:pt x="252124" y="1512711"/>
                  </a:cubicBezTo>
                  <a:cubicBezTo>
                    <a:pt x="116736" y="1508023"/>
                    <a:pt x="-13615" y="1386989"/>
                    <a:pt x="0" y="1260587"/>
                  </a:cubicBezTo>
                  <a:cubicBezTo>
                    <a:pt x="25464" y="1133226"/>
                    <a:pt x="6669" y="920331"/>
                    <a:pt x="0" y="736186"/>
                  </a:cubicBezTo>
                  <a:cubicBezTo>
                    <a:pt x="-6669" y="552041"/>
                    <a:pt x="17437" y="398591"/>
                    <a:pt x="0" y="252124"/>
                  </a:cubicBezTo>
                  <a:close/>
                </a:path>
                <a:path w="5451023" h="1512711" stroke="0" extrusionOk="0">
                  <a:moveTo>
                    <a:pt x="0" y="252124"/>
                  </a:moveTo>
                  <a:cubicBezTo>
                    <a:pt x="-6425" y="102415"/>
                    <a:pt x="123738" y="-325"/>
                    <a:pt x="252124" y="0"/>
                  </a:cubicBezTo>
                  <a:cubicBezTo>
                    <a:pt x="506579" y="1433"/>
                    <a:pt x="647716" y="-19151"/>
                    <a:pt x="870471" y="0"/>
                  </a:cubicBezTo>
                  <a:cubicBezTo>
                    <a:pt x="1093226" y="19151"/>
                    <a:pt x="1264335" y="-4855"/>
                    <a:pt x="1389882" y="0"/>
                  </a:cubicBezTo>
                  <a:cubicBezTo>
                    <a:pt x="1515429" y="4855"/>
                    <a:pt x="1747577" y="18128"/>
                    <a:pt x="1909294" y="0"/>
                  </a:cubicBezTo>
                  <a:cubicBezTo>
                    <a:pt x="2071011" y="-18128"/>
                    <a:pt x="2204508" y="8344"/>
                    <a:pt x="2379237" y="0"/>
                  </a:cubicBezTo>
                  <a:cubicBezTo>
                    <a:pt x="2553966" y="-8344"/>
                    <a:pt x="2712771" y="-23771"/>
                    <a:pt x="2898649" y="0"/>
                  </a:cubicBezTo>
                  <a:cubicBezTo>
                    <a:pt x="3084527" y="23771"/>
                    <a:pt x="3277764" y="-6641"/>
                    <a:pt x="3516995" y="0"/>
                  </a:cubicBezTo>
                  <a:cubicBezTo>
                    <a:pt x="3756226" y="6641"/>
                    <a:pt x="4016550" y="25489"/>
                    <a:pt x="4184810" y="0"/>
                  </a:cubicBezTo>
                  <a:cubicBezTo>
                    <a:pt x="4353070" y="-25489"/>
                    <a:pt x="4774374" y="37785"/>
                    <a:pt x="5198899" y="0"/>
                  </a:cubicBezTo>
                  <a:cubicBezTo>
                    <a:pt x="5345234" y="2264"/>
                    <a:pt x="5445491" y="117509"/>
                    <a:pt x="5451023" y="252124"/>
                  </a:cubicBezTo>
                  <a:cubicBezTo>
                    <a:pt x="5438634" y="470700"/>
                    <a:pt x="5456611" y="646116"/>
                    <a:pt x="5451023" y="746271"/>
                  </a:cubicBezTo>
                  <a:cubicBezTo>
                    <a:pt x="5445435" y="846426"/>
                    <a:pt x="5429933" y="1154880"/>
                    <a:pt x="5451023" y="1260587"/>
                  </a:cubicBezTo>
                  <a:cubicBezTo>
                    <a:pt x="5441509" y="1410342"/>
                    <a:pt x="5331518" y="1530627"/>
                    <a:pt x="5198899" y="1512711"/>
                  </a:cubicBezTo>
                  <a:cubicBezTo>
                    <a:pt x="4992731" y="1488568"/>
                    <a:pt x="4793983" y="1510030"/>
                    <a:pt x="4481617" y="1512711"/>
                  </a:cubicBezTo>
                  <a:cubicBezTo>
                    <a:pt x="4169251" y="1515392"/>
                    <a:pt x="4102212" y="1503923"/>
                    <a:pt x="3863270" y="1512711"/>
                  </a:cubicBezTo>
                  <a:cubicBezTo>
                    <a:pt x="3624328" y="1521499"/>
                    <a:pt x="3540802" y="1512840"/>
                    <a:pt x="3244923" y="1512711"/>
                  </a:cubicBezTo>
                  <a:cubicBezTo>
                    <a:pt x="2949044" y="1512582"/>
                    <a:pt x="2786451" y="1527990"/>
                    <a:pt x="2626576" y="1512711"/>
                  </a:cubicBezTo>
                  <a:cubicBezTo>
                    <a:pt x="2466701" y="1497432"/>
                    <a:pt x="2332914" y="1517509"/>
                    <a:pt x="2156632" y="1512711"/>
                  </a:cubicBezTo>
                  <a:cubicBezTo>
                    <a:pt x="1980350" y="1507913"/>
                    <a:pt x="1679320" y="1538475"/>
                    <a:pt x="1439350" y="1512711"/>
                  </a:cubicBezTo>
                  <a:cubicBezTo>
                    <a:pt x="1199380" y="1486947"/>
                    <a:pt x="1150645" y="1520785"/>
                    <a:pt x="969406" y="1512711"/>
                  </a:cubicBezTo>
                  <a:cubicBezTo>
                    <a:pt x="788167" y="1504637"/>
                    <a:pt x="428833" y="1477518"/>
                    <a:pt x="252124" y="1512711"/>
                  </a:cubicBezTo>
                  <a:cubicBezTo>
                    <a:pt x="139393" y="1531832"/>
                    <a:pt x="-26248" y="1412828"/>
                    <a:pt x="0" y="1260587"/>
                  </a:cubicBezTo>
                  <a:cubicBezTo>
                    <a:pt x="-11330" y="1042845"/>
                    <a:pt x="-14593" y="962360"/>
                    <a:pt x="0" y="766440"/>
                  </a:cubicBezTo>
                  <a:cubicBezTo>
                    <a:pt x="14593" y="570520"/>
                    <a:pt x="21324" y="381770"/>
                    <a:pt x="0" y="25212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F75DB9E-6B44-47A7-A53D-86FD46098BE5}"/>
                </a:ext>
              </a:extLst>
            </p:cNvPr>
            <p:cNvSpPr txBox="1">
              <a:spLocks/>
            </p:cNvSpPr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400" b="1">
                  <a:solidFill>
                    <a:srgbClr val="FF0000"/>
                  </a:solidFill>
                </a:rPr>
                <a:t>1. </a:t>
              </a:r>
              <a:r>
                <a:rPr lang="en-US" sz="4400" b="1"/>
                <a:t>Sai không quá 5 lỗi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F3821D-3032-404E-BB3F-12589A977FDB}"/>
              </a:ext>
            </a:extLst>
          </p:cNvPr>
          <p:cNvGrpSpPr/>
          <p:nvPr/>
        </p:nvGrpSpPr>
        <p:grpSpPr>
          <a:xfrm>
            <a:off x="2836389" y="3373605"/>
            <a:ext cx="5451023" cy="1733561"/>
            <a:chOff x="2836389" y="3373605"/>
            <a:chExt cx="5451023" cy="173356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4BD5BFF-78F3-48DC-93EA-9D30C578059A}"/>
                </a:ext>
              </a:extLst>
            </p:cNvPr>
            <p:cNvSpPr/>
            <p:nvPr/>
          </p:nvSpPr>
          <p:spPr>
            <a:xfrm>
              <a:off x="2836389" y="3373605"/>
              <a:ext cx="5451023" cy="1733561"/>
            </a:xfrm>
            <a:custGeom>
              <a:avLst/>
              <a:gdLst>
                <a:gd name="connsiteX0" fmla="*/ 0 w 5451023"/>
                <a:gd name="connsiteY0" fmla="*/ 288933 h 1733561"/>
                <a:gd name="connsiteX1" fmla="*/ 288933 w 5451023"/>
                <a:gd name="connsiteY1" fmla="*/ 0 h 1733561"/>
                <a:gd name="connsiteX2" fmla="*/ 985098 w 5451023"/>
                <a:gd name="connsiteY2" fmla="*/ 0 h 1733561"/>
                <a:gd name="connsiteX3" fmla="*/ 1681264 w 5451023"/>
                <a:gd name="connsiteY3" fmla="*/ 0 h 1733561"/>
                <a:gd name="connsiteX4" fmla="*/ 2279966 w 5451023"/>
                <a:gd name="connsiteY4" fmla="*/ 0 h 1733561"/>
                <a:gd name="connsiteX5" fmla="*/ 2976131 w 5451023"/>
                <a:gd name="connsiteY5" fmla="*/ 0 h 1733561"/>
                <a:gd name="connsiteX6" fmla="*/ 3623565 w 5451023"/>
                <a:gd name="connsiteY6" fmla="*/ 0 h 1733561"/>
                <a:gd name="connsiteX7" fmla="*/ 4270998 w 5451023"/>
                <a:gd name="connsiteY7" fmla="*/ 0 h 1733561"/>
                <a:gd name="connsiteX8" fmla="*/ 5162090 w 5451023"/>
                <a:gd name="connsiteY8" fmla="*/ 0 h 1733561"/>
                <a:gd name="connsiteX9" fmla="*/ 5451023 w 5451023"/>
                <a:gd name="connsiteY9" fmla="*/ 288933 h 1733561"/>
                <a:gd name="connsiteX10" fmla="*/ 5451023 w 5451023"/>
                <a:gd name="connsiteY10" fmla="*/ 832110 h 1733561"/>
                <a:gd name="connsiteX11" fmla="*/ 5451023 w 5451023"/>
                <a:gd name="connsiteY11" fmla="*/ 1444628 h 1733561"/>
                <a:gd name="connsiteX12" fmla="*/ 5162090 w 5451023"/>
                <a:gd name="connsiteY12" fmla="*/ 1733561 h 1733561"/>
                <a:gd name="connsiteX13" fmla="*/ 4417193 w 5451023"/>
                <a:gd name="connsiteY13" fmla="*/ 1733561 h 1733561"/>
                <a:gd name="connsiteX14" fmla="*/ 3818491 w 5451023"/>
                <a:gd name="connsiteY14" fmla="*/ 1733561 h 1733561"/>
                <a:gd name="connsiteX15" fmla="*/ 3268520 w 5451023"/>
                <a:gd name="connsiteY15" fmla="*/ 1733561 h 1733561"/>
                <a:gd name="connsiteX16" fmla="*/ 2474892 w 5451023"/>
                <a:gd name="connsiteY16" fmla="*/ 1733561 h 1733561"/>
                <a:gd name="connsiteX17" fmla="*/ 1729995 w 5451023"/>
                <a:gd name="connsiteY17" fmla="*/ 1733561 h 1733561"/>
                <a:gd name="connsiteX18" fmla="*/ 1033830 w 5451023"/>
                <a:gd name="connsiteY18" fmla="*/ 1733561 h 1733561"/>
                <a:gd name="connsiteX19" fmla="*/ 288933 w 5451023"/>
                <a:gd name="connsiteY19" fmla="*/ 1733561 h 1733561"/>
                <a:gd name="connsiteX20" fmla="*/ 0 w 5451023"/>
                <a:gd name="connsiteY20" fmla="*/ 1444628 h 1733561"/>
                <a:gd name="connsiteX21" fmla="*/ 0 w 5451023"/>
                <a:gd name="connsiteY21" fmla="*/ 889894 h 1733561"/>
                <a:gd name="connsiteX22" fmla="*/ 0 w 5451023"/>
                <a:gd name="connsiteY22" fmla="*/ 288933 h 173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733561" fill="none" extrusionOk="0">
                  <a:moveTo>
                    <a:pt x="0" y="288933"/>
                  </a:moveTo>
                  <a:cubicBezTo>
                    <a:pt x="389" y="118839"/>
                    <a:pt x="125346" y="-15701"/>
                    <a:pt x="288933" y="0"/>
                  </a:cubicBezTo>
                  <a:cubicBezTo>
                    <a:pt x="627042" y="2271"/>
                    <a:pt x="685876" y="23586"/>
                    <a:pt x="985098" y="0"/>
                  </a:cubicBezTo>
                  <a:cubicBezTo>
                    <a:pt x="1284321" y="-23586"/>
                    <a:pt x="1348317" y="-9638"/>
                    <a:pt x="1681264" y="0"/>
                  </a:cubicBezTo>
                  <a:cubicBezTo>
                    <a:pt x="2014211" y="9638"/>
                    <a:pt x="1985623" y="-28038"/>
                    <a:pt x="2279966" y="0"/>
                  </a:cubicBezTo>
                  <a:cubicBezTo>
                    <a:pt x="2574309" y="28038"/>
                    <a:pt x="2652821" y="-4808"/>
                    <a:pt x="2976131" y="0"/>
                  </a:cubicBezTo>
                  <a:cubicBezTo>
                    <a:pt x="3299441" y="4808"/>
                    <a:pt x="3431605" y="21284"/>
                    <a:pt x="3623565" y="0"/>
                  </a:cubicBezTo>
                  <a:cubicBezTo>
                    <a:pt x="3815525" y="-21284"/>
                    <a:pt x="4114718" y="-26063"/>
                    <a:pt x="4270998" y="0"/>
                  </a:cubicBezTo>
                  <a:cubicBezTo>
                    <a:pt x="4427278" y="26063"/>
                    <a:pt x="4884698" y="-22089"/>
                    <a:pt x="5162090" y="0"/>
                  </a:cubicBezTo>
                  <a:cubicBezTo>
                    <a:pt x="5313574" y="1627"/>
                    <a:pt x="5472660" y="156567"/>
                    <a:pt x="5451023" y="288933"/>
                  </a:cubicBezTo>
                  <a:cubicBezTo>
                    <a:pt x="5471157" y="525420"/>
                    <a:pt x="5438684" y="579868"/>
                    <a:pt x="5451023" y="832110"/>
                  </a:cubicBezTo>
                  <a:cubicBezTo>
                    <a:pt x="5463362" y="1084352"/>
                    <a:pt x="5455573" y="1240781"/>
                    <a:pt x="5451023" y="1444628"/>
                  </a:cubicBezTo>
                  <a:cubicBezTo>
                    <a:pt x="5451494" y="1607961"/>
                    <a:pt x="5317803" y="1738019"/>
                    <a:pt x="5162090" y="1733561"/>
                  </a:cubicBezTo>
                  <a:cubicBezTo>
                    <a:pt x="4940966" y="1737401"/>
                    <a:pt x="4571172" y="1763561"/>
                    <a:pt x="4417193" y="1733561"/>
                  </a:cubicBezTo>
                  <a:cubicBezTo>
                    <a:pt x="4263214" y="1703561"/>
                    <a:pt x="4032987" y="1756470"/>
                    <a:pt x="3818491" y="1733561"/>
                  </a:cubicBezTo>
                  <a:cubicBezTo>
                    <a:pt x="3603995" y="1710652"/>
                    <a:pt x="3511295" y="1753511"/>
                    <a:pt x="3268520" y="1733561"/>
                  </a:cubicBezTo>
                  <a:cubicBezTo>
                    <a:pt x="3025745" y="1713611"/>
                    <a:pt x="2671654" y="1747543"/>
                    <a:pt x="2474892" y="1733561"/>
                  </a:cubicBezTo>
                  <a:cubicBezTo>
                    <a:pt x="2278130" y="1719579"/>
                    <a:pt x="1944366" y="1699389"/>
                    <a:pt x="1729995" y="1733561"/>
                  </a:cubicBezTo>
                  <a:cubicBezTo>
                    <a:pt x="1515624" y="1767733"/>
                    <a:pt x="1281269" y="1704312"/>
                    <a:pt x="1033830" y="1733561"/>
                  </a:cubicBezTo>
                  <a:cubicBezTo>
                    <a:pt x="786391" y="1762810"/>
                    <a:pt x="452130" y="1728204"/>
                    <a:pt x="288933" y="1733561"/>
                  </a:cubicBezTo>
                  <a:cubicBezTo>
                    <a:pt x="117541" y="1730562"/>
                    <a:pt x="29469" y="1616686"/>
                    <a:pt x="0" y="1444628"/>
                  </a:cubicBezTo>
                  <a:cubicBezTo>
                    <a:pt x="-6495" y="1237613"/>
                    <a:pt x="-8296" y="1046574"/>
                    <a:pt x="0" y="889894"/>
                  </a:cubicBezTo>
                  <a:cubicBezTo>
                    <a:pt x="8296" y="733214"/>
                    <a:pt x="24792" y="540950"/>
                    <a:pt x="0" y="288933"/>
                  </a:cubicBezTo>
                  <a:close/>
                </a:path>
                <a:path w="5451023" h="1733561" stroke="0" extrusionOk="0">
                  <a:moveTo>
                    <a:pt x="0" y="288933"/>
                  </a:moveTo>
                  <a:cubicBezTo>
                    <a:pt x="-11657" y="110374"/>
                    <a:pt x="141186" y="-354"/>
                    <a:pt x="288933" y="0"/>
                  </a:cubicBezTo>
                  <a:cubicBezTo>
                    <a:pt x="529963" y="-12365"/>
                    <a:pt x="843659" y="27161"/>
                    <a:pt x="985098" y="0"/>
                  </a:cubicBezTo>
                  <a:cubicBezTo>
                    <a:pt x="1126538" y="-27161"/>
                    <a:pt x="1372441" y="-27274"/>
                    <a:pt x="1583800" y="0"/>
                  </a:cubicBezTo>
                  <a:cubicBezTo>
                    <a:pt x="1795159" y="27274"/>
                    <a:pt x="1966555" y="29663"/>
                    <a:pt x="2182503" y="0"/>
                  </a:cubicBezTo>
                  <a:cubicBezTo>
                    <a:pt x="2398451" y="-29663"/>
                    <a:pt x="2511507" y="14274"/>
                    <a:pt x="2732473" y="0"/>
                  </a:cubicBezTo>
                  <a:cubicBezTo>
                    <a:pt x="2953439" y="-14274"/>
                    <a:pt x="3173852" y="-28989"/>
                    <a:pt x="3331175" y="0"/>
                  </a:cubicBezTo>
                  <a:cubicBezTo>
                    <a:pt x="3488498" y="28989"/>
                    <a:pt x="3848905" y="14460"/>
                    <a:pt x="4027341" y="0"/>
                  </a:cubicBezTo>
                  <a:cubicBezTo>
                    <a:pt x="4205777" y="-14460"/>
                    <a:pt x="4734647" y="-31635"/>
                    <a:pt x="5162090" y="0"/>
                  </a:cubicBezTo>
                  <a:cubicBezTo>
                    <a:pt x="5334040" y="25477"/>
                    <a:pt x="5465733" y="131399"/>
                    <a:pt x="5451023" y="288933"/>
                  </a:cubicBezTo>
                  <a:cubicBezTo>
                    <a:pt x="5467517" y="450391"/>
                    <a:pt x="5440684" y="689500"/>
                    <a:pt x="5451023" y="832110"/>
                  </a:cubicBezTo>
                  <a:cubicBezTo>
                    <a:pt x="5461362" y="974720"/>
                    <a:pt x="5477409" y="1264084"/>
                    <a:pt x="5451023" y="1444628"/>
                  </a:cubicBezTo>
                  <a:cubicBezTo>
                    <a:pt x="5433885" y="1639802"/>
                    <a:pt x="5324829" y="1700215"/>
                    <a:pt x="5162090" y="1733561"/>
                  </a:cubicBezTo>
                  <a:cubicBezTo>
                    <a:pt x="4993716" y="1718968"/>
                    <a:pt x="4667651" y="1734651"/>
                    <a:pt x="4368462" y="1733561"/>
                  </a:cubicBezTo>
                  <a:cubicBezTo>
                    <a:pt x="4069273" y="1732471"/>
                    <a:pt x="4047996" y="1718504"/>
                    <a:pt x="3818491" y="1733561"/>
                  </a:cubicBezTo>
                  <a:cubicBezTo>
                    <a:pt x="3588986" y="1748618"/>
                    <a:pt x="3467344" y="1760508"/>
                    <a:pt x="3122326" y="1733561"/>
                  </a:cubicBezTo>
                  <a:cubicBezTo>
                    <a:pt x="2777308" y="1706614"/>
                    <a:pt x="2751882" y="1749918"/>
                    <a:pt x="2426160" y="1733561"/>
                  </a:cubicBezTo>
                  <a:cubicBezTo>
                    <a:pt x="2100438" y="1717204"/>
                    <a:pt x="1911806" y="1753530"/>
                    <a:pt x="1729995" y="1733561"/>
                  </a:cubicBezTo>
                  <a:cubicBezTo>
                    <a:pt x="1548184" y="1713592"/>
                    <a:pt x="1350919" y="1717941"/>
                    <a:pt x="1180025" y="1733561"/>
                  </a:cubicBezTo>
                  <a:cubicBezTo>
                    <a:pt x="1009131" y="1749182"/>
                    <a:pt x="558301" y="1689965"/>
                    <a:pt x="288933" y="1733561"/>
                  </a:cubicBezTo>
                  <a:cubicBezTo>
                    <a:pt x="149303" y="1706380"/>
                    <a:pt x="7765" y="1594984"/>
                    <a:pt x="0" y="1444628"/>
                  </a:cubicBezTo>
                  <a:cubicBezTo>
                    <a:pt x="-107" y="1299243"/>
                    <a:pt x="3914" y="1029487"/>
                    <a:pt x="0" y="878337"/>
                  </a:cubicBezTo>
                  <a:cubicBezTo>
                    <a:pt x="-3914" y="727187"/>
                    <a:pt x="19345" y="553738"/>
                    <a:pt x="0" y="28893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84EA0261-3875-42E2-9B6C-C0E0AECB4582}"/>
                </a:ext>
              </a:extLst>
            </p:cNvPr>
            <p:cNvSpPr txBox="1">
              <a:spLocks/>
            </p:cNvSpPr>
            <p:nvPr/>
          </p:nvSpPr>
          <p:spPr>
            <a:xfrm>
              <a:off x="3170732" y="3527354"/>
              <a:ext cx="4906468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400" b="1" dirty="0">
                  <a:solidFill>
                    <a:schemeClr val="accent5">
                      <a:lumMod val="75000"/>
                    </a:schemeClr>
                  </a:solidFill>
                </a:rPr>
                <a:t>2. </a:t>
              </a:r>
              <a:r>
                <a:rPr lang="en-US" sz="4400" b="1" dirty="0" err="1"/>
                <a:t>Chữ</a:t>
              </a:r>
              <a:r>
                <a:rPr lang="en-US" sz="4400" b="1" dirty="0"/>
                <a:t> </a:t>
              </a:r>
              <a:r>
                <a:rPr lang="en-US" sz="4400" b="1" dirty="0" err="1"/>
                <a:t>viết</a:t>
              </a:r>
              <a:r>
                <a:rPr lang="en-US" sz="4400" b="1" dirty="0"/>
                <a:t> </a:t>
              </a:r>
              <a:r>
                <a:rPr lang="en-US" sz="4400" b="1" dirty="0" err="1"/>
                <a:t>rõ</a:t>
              </a:r>
              <a:r>
                <a:rPr lang="en-US" sz="4400" b="1" dirty="0"/>
                <a:t> </a:t>
              </a:r>
              <a:r>
                <a:rPr lang="en-US" sz="4400" b="1" dirty="0" err="1"/>
                <a:t>ràng</a:t>
              </a:r>
              <a:r>
                <a:rPr lang="en-US" sz="4400" b="1" dirty="0"/>
                <a:t>, </a:t>
              </a:r>
              <a:r>
                <a:rPr lang="en-US" sz="4400" b="1" dirty="0" err="1"/>
                <a:t>sạch</a:t>
              </a:r>
              <a:r>
                <a:rPr lang="en-US" sz="4400" b="1" dirty="0"/>
                <a:t> </a:t>
              </a:r>
              <a:r>
                <a:rPr lang="en-US" sz="4400" b="1" dirty="0" err="1"/>
                <a:t>đẹp</a:t>
              </a:r>
              <a:endParaRPr lang="en-US" sz="44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E8EBAC-C955-4831-AC83-780705A71C21}"/>
              </a:ext>
            </a:extLst>
          </p:cNvPr>
          <p:cNvGrpSpPr/>
          <p:nvPr/>
        </p:nvGrpSpPr>
        <p:grpSpPr>
          <a:xfrm>
            <a:off x="4634182" y="4810598"/>
            <a:ext cx="5451023" cy="1667668"/>
            <a:chOff x="4634182" y="4810598"/>
            <a:chExt cx="5451023" cy="166766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40E5C08-D913-4F44-A3F7-0B699FB582BA}"/>
                </a:ext>
              </a:extLst>
            </p:cNvPr>
            <p:cNvSpPr/>
            <p:nvPr/>
          </p:nvSpPr>
          <p:spPr>
            <a:xfrm>
              <a:off x="4634182" y="4810598"/>
              <a:ext cx="5451023" cy="1576589"/>
            </a:xfrm>
            <a:custGeom>
              <a:avLst/>
              <a:gdLst>
                <a:gd name="connsiteX0" fmla="*/ 0 w 5451023"/>
                <a:gd name="connsiteY0" fmla="*/ 262770 h 1576589"/>
                <a:gd name="connsiteX1" fmla="*/ 262770 w 5451023"/>
                <a:gd name="connsiteY1" fmla="*/ 0 h 1576589"/>
                <a:gd name="connsiteX2" fmla="*/ 976965 w 5451023"/>
                <a:gd name="connsiteY2" fmla="*/ 0 h 1576589"/>
                <a:gd name="connsiteX3" fmla="*/ 1592650 w 5451023"/>
                <a:gd name="connsiteY3" fmla="*/ 0 h 1576589"/>
                <a:gd name="connsiteX4" fmla="*/ 2159081 w 5451023"/>
                <a:gd name="connsiteY4" fmla="*/ 0 h 1576589"/>
                <a:gd name="connsiteX5" fmla="*/ 2725512 w 5451023"/>
                <a:gd name="connsiteY5" fmla="*/ 0 h 1576589"/>
                <a:gd name="connsiteX6" fmla="*/ 3390452 w 5451023"/>
                <a:gd name="connsiteY6" fmla="*/ 0 h 1576589"/>
                <a:gd name="connsiteX7" fmla="*/ 4104647 w 5451023"/>
                <a:gd name="connsiteY7" fmla="*/ 0 h 1576589"/>
                <a:gd name="connsiteX8" fmla="*/ 5188253 w 5451023"/>
                <a:gd name="connsiteY8" fmla="*/ 0 h 1576589"/>
                <a:gd name="connsiteX9" fmla="*/ 5451023 w 5451023"/>
                <a:gd name="connsiteY9" fmla="*/ 262770 h 1576589"/>
                <a:gd name="connsiteX10" fmla="*/ 5451023 w 5451023"/>
                <a:gd name="connsiteY10" fmla="*/ 798805 h 1576589"/>
                <a:gd name="connsiteX11" fmla="*/ 5451023 w 5451023"/>
                <a:gd name="connsiteY11" fmla="*/ 1313819 h 1576589"/>
                <a:gd name="connsiteX12" fmla="*/ 5188253 w 5451023"/>
                <a:gd name="connsiteY12" fmla="*/ 1576589 h 1576589"/>
                <a:gd name="connsiteX13" fmla="*/ 4572568 w 5451023"/>
                <a:gd name="connsiteY13" fmla="*/ 1576589 h 1576589"/>
                <a:gd name="connsiteX14" fmla="*/ 3858373 w 5451023"/>
                <a:gd name="connsiteY14" fmla="*/ 1576589 h 1576589"/>
                <a:gd name="connsiteX15" fmla="*/ 3193432 w 5451023"/>
                <a:gd name="connsiteY15" fmla="*/ 1576589 h 1576589"/>
                <a:gd name="connsiteX16" fmla="*/ 2577747 w 5451023"/>
                <a:gd name="connsiteY16" fmla="*/ 1576589 h 1576589"/>
                <a:gd name="connsiteX17" fmla="*/ 1912807 w 5451023"/>
                <a:gd name="connsiteY17" fmla="*/ 1576589 h 1576589"/>
                <a:gd name="connsiteX18" fmla="*/ 1247867 w 5451023"/>
                <a:gd name="connsiteY18" fmla="*/ 1576589 h 1576589"/>
                <a:gd name="connsiteX19" fmla="*/ 262770 w 5451023"/>
                <a:gd name="connsiteY19" fmla="*/ 1576589 h 1576589"/>
                <a:gd name="connsiteX20" fmla="*/ 0 w 5451023"/>
                <a:gd name="connsiteY20" fmla="*/ 1313819 h 1576589"/>
                <a:gd name="connsiteX21" fmla="*/ 0 w 5451023"/>
                <a:gd name="connsiteY21" fmla="*/ 767274 h 1576589"/>
                <a:gd name="connsiteX22" fmla="*/ 0 w 5451023"/>
                <a:gd name="connsiteY22" fmla="*/ 262770 h 15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76589" fill="none" extrusionOk="0">
                  <a:moveTo>
                    <a:pt x="0" y="262770"/>
                  </a:moveTo>
                  <a:cubicBezTo>
                    <a:pt x="-12239" y="135578"/>
                    <a:pt x="115809" y="-19266"/>
                    <a:pt x="262770" y="0"/>
                  </a:cubicBezTo>
                  <a:cubicBezTo>
                    <a:pt x="503308" y="24729"/>
                    <a:pt x="799421" y="-20091"/>
                    <a:pt x="976965" y="0"/>
                  </a:cubicBezTo>
                  <a:cubicBezTo>
                    <a:pt x="1154509" y="20091"/>
                    <a:pt x="1354634" y="-3013"/>
                    <a:pt x="1592650" y="0"/>
                  </a:cubicBezTo>
                  <a:cubicBezTo>
                    <a:pt x="1830666" y="3013"/>
                    <a:pt x="2005648" y="-10408"/>
                    <a:pt x="2159081" y="0"/>
                  </a:cubicBezTo>
                  <a:cubicBezTo>
                    <a:pt x="2312514" y="10408"/>
                    <a:pt x="2578869" y="8307"/>
                    <a:pt x="2725512" y="0"/>
                  </a:cubicBezTo>
                  <a:cubicBezTo>
                    <a:pt x="2872155" y="-8307"/>
                    <a:pt x="3078469" y="-28616"/>
                    <a:pt x="3390452" y="0"/>
                  </a:cubicBezTo>
                  <a:cubicBezTo>
                    <a:pt x="3702435" y="28616"/>
                    <a:pt x="3871037" y="-32054"/>
                    <a:pt x="4104647" y="0"/>
                  </a:cubicBezTo>
                  <a:cubicBezTo>
                    <a:pt x="4338257" y="32054"/>
                    <a:pt x="4744300" y="-41743"/>
                    <a:pt x="5188253" y="0"/>
                  </a:cubicBezTo>
                  <a:cubicBezTo>
                    <a:pt x="5333481" y="4457"/>
                    <a:pt x="5457807" y="131532"/>
                    <a:pt x="5451023" y="262770"/>
                  </a:cubicBezTo>
                  <a:cubicBezTo>
                    <a:pt x="5465690" y="422068"/>
                    <a:pt x="5442350" y="668880"/>
                    <a:pt x="5451023" y="798805"/>
                  </a:cubicBezTo>
                  <a:cubicBezTo>
                    <a:pt x="5459696" y="928730"/>
                    <a:pt x="5462129" y="1134278"/>
                    <a:pt x="5451023" y="1313819"/>
                  </a:cubicBezTo>
                  <a:cubicBezTo>
                    <a:pt x="5471822" y="1469789"/>
                    <a:pt x="5327017" y="1571051"/>
                    <a:pt x="5188253" y="1576589"/>
                  </a:cubicBezTo>
                  <a:cubicBezTo>
                    <a:pt x="4920130" y="1599775"/>
                    <a:pt x="4828349" y="1571970"/>
                    <a:pt x="4572568" y="1576589"/>
                  </a:cubicBezTo>
                  <a:cubicBezTo>
                    <a:pt x="4316787" y="1581208"/>
                    <a:pt x="4045843" y="1588878"/>
                    <a:pt x="3858373" y="1576589"/>
                  </a:cubicBezTo>
                  <a:cubicBezTo>
                    <a:pt x="3670904" y="1564300"/>
                    <a:pt x="3370597" y="1598536"/>
                    <a:pt x="3193432" y="1576589"/>
                  </a:cubicBezTo>
                  <a:cubicBezTo>
                    <a:pt x="3016267" y="1554642"/>
                    <a:pt x="2803127" y="1548464"/>
                    <a:pt x="2577747" y="1576589"/>
                  </a:cubicBezTo>
                  <a:cubicBezTo>
                    <a:pt x="2352368" y="1604714"/>
                    <a:pt x="2077705" y="1607700"/>
                    <a:pt x="1912807" y="1576589"/>
                  </a:cubicBezTo>
                  <a:cubicBezTo>
                    <a:pt x="1747909" y="1545478"/>
                    <a:pt x="1529017" y="1607516"/>
                    <a:pt x="1247867" y="1576589"/>
                  </a:cubicBezTo>
                  <a:cubicBezTo>
                    <a:pt x="966717" y="1545662"/>
                    <a:pt x="682959" y="1616051"/>
                    <a:pt x="262770" y="1576589"/>
                  </a:cubicBezTo>
                  <a:cubicBezTo>
                    <a:pt x="122093" y="1571183"/>
                    <a:pt x="-8691" y="1450746"/>
                    <a:pt x="0" y="1313819"/>
                  </a:cubicBezTo>
                  <a:cubicBezTo>
                    <a:pt x="10065" y="1089809"/>
                    <a:pt x="-15721" y="1001753"/>
                    <a:pt x="0" y="767274"/>
                  </a:cubicBezTo>
                  <a:cubicBezTo>
                    <a:pt x="15721" y="532796"/>
                    <a:pt x="22875" y="397461"/>
                    <a:pt x="0" y="262770"/>
                  </a:cubicBezTo>
                  <a:close/>
                </a:path>
                <a:path w="5451023" h="1576589" stroke="0" extrusionOk="0">
                  <a:moveTo>
                    <a:pt x="0" y="262770"/>
                  </a:moveTo>
                  <a:cubicBezTo>
                    <a:pt x="-13453" y="95734"/>
                    <a:pt x="151826" y="-1024"/>
                    <a:pt x="262770" y="0"/>
                  </a:cubicBezTo>
                  <a:cubicBezTo>
                    <a:pt x="397762" y="18927"/>
                    <a:pt x="741791" y="24636"/>
                    <a:pt x="878455" y="0"/>
                  </a:cubicBezTo>
                  <a:cubicBezTo>
                    <a:pt x="1015119" y="-24636"/>
                    <a:pt x="1154529" y="-18052"/>
                    <a:pt x="1395631" y="0"/>
                  </a:cubicBezTo>
                  <a:cubicBezTo>
                    <a:pt x="1636733" y="18052"/>
                    <a:pt x="1727022" y="13543"/>
                    <a:pt x="1912807" y="0"/>
                  </a:cubicBezTo>
                  <a:cubicBezTo>
                    <a:pt x="2098592" y="-13543"/>
                    <a:pt x="2160507" y="-19431"/>
                    <a:pt x="2380728" y="0"/>
                  </a:cubicBezTo>
                  <a:cubicBezTo>
                    <a:pt x="2600949" y="19431"/>
                    <a:pt x="2775246" y="3926"/>
                    <a:pt x="2897903" y="0"/>
                  </a:cubicBezTo>
                  <a:cubicBezTo>
                    <a:pt x="3020560" y="-3926"/>
                    <a:pt x="3289429" y="-29105"/>
                    <a:pt x="3513589" y="0"/>
                  </a:cubicBezTo>
                  <a:cubicBezTo>
                    <a:pt x="3737749" y="29105"/>
                    <a:pt x="3851088" y="-8083"/>
                    <a:pt x="4178529" y="0"/>
                  </a:cubicBezTo>
                  <a:cubicBezTo>
                    <a:pt x="4505970" y="8083"/>
                    <a:pt x="4711489" y="-38177"/>
                    <a:pt x="5188253" y="0"/>
                  </a:cubicBezTo>
                  <a:cubicBezTo>
                    <a:pt x="5362076" y="9162"/>
                    <a:pt x="5430273" y="135010"/>
                    <a:pt x="5451023" y="262770"/>
                  </a:cubicBezTo>
                  <a:cubicBezTo>
                    <a:pt x="5452339" y="520048"/>
                    <a:pt x="5428011" y="671976"/>
                    <a:pt x="5451023" y="777784"/>
                  </a:cubicBezTo>
                  <a:cubicBezTo>
                    <a:pt x="5474035" y="883592"/>
                    <a:pt x="5435451" y="1189561"/>
                    <a:pt x="5451023" y="1313819"/>
                  </a:cubicBezTo>
                  <a:cubicBezTo>
                    <a:pt x="5435624" y="1475956"/>
                    <a:pt x="5329740" y="1586425"/>
                    <a:pt x="5188253" y="1576589"/>
                  </a:cubicBezTo>
                  <a:cubicBezTo>
                    <a:pt x="4970914" y="1575646"/>
                    <a:pt x="4700201" y="1571094"/>
                    <a:pt x="4474058" y="1576589"/>
                  </a:cubicBezTo>
                  <a:cubicBezTo>
                    <a:pt x="4247916" y="1582084"/>
                    <a:pt x="4038509" y="1574954"/>
                    <a:pt x="3858373" y="1576589"/>
                  </a:cubicBezTo>
                  <a:cubicBezTo>
                    <a:pt x="3678237" y="1578224"/>
                    <a:pt x="3472277" y="1603025"/>
                    <a:pt x="3242687" y="1576589"/>
                  </a:cubicBezTo>
                  <a:cubicBezTo>
                    <a:pt x="3013097" y="1550153"/>
                    <a:pt x="2904876" y="1562924"/>
                    <a:pt x="2627002" y="1576589"/>
                  </a:cubicBezTo>
                  <a:cubicBezTo>
                    <a:pt x="2349128" y="1590254"/>
                    <a:pt x="2358584" y="1595104"/>
                    <a:pt x="2159081" y="1576589"/>
                  </a:cubicBezTo>
                  <a:cubicBezTo>
                    <a:pt x="1959578" y="1558074"/>
                    <a:pt x="1590823" y="1603284"/>
                    <a:pt x="1444886" y="1576589"/>
                  </a:cubicBezTo>
                  <a:cubicBezTo>
                    <a:pt x="1298950" y="1549894"/>
                    <a:pt x="1168700" y="1563966"/>
                    <a:pt x="976965" y="1576589"/>
                  </a:cubicBezTo>
                  <a:cubicBezTo>
                    <a:pt x="785230" y="1589212"/>
                    <a:pt x="584184" y="1598808"/>
                    <a:pt x="262770" y="1576589"/>
                  </a:cubicBezTo>
                  <a:cubicBezTo>
                    <a:pt x="143735" y="1595404"/>
                    <a:pt x="-3355" y="1460604"/>
                    <a:pt x="0" y="1313819"/>
                  </a:cubicBezTo>
                  <a:cubicBezTo>
                    <a:pt x="-23893" y="1056400"/>
                    <a:pt x="-15278" y="1043615"/>
                    <a:pt x="0" y="798805"/>
                  </a:cubicBezTo>
                  <a:cubicBezTo>
                    <a:pt x="15278" y="553995"/>
                    <a:pt x="40" y="441491"/>
                    <a:pt x="0" y="26277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F93A566-FA1E-42A6-8B04-4BFAA5F0E60E}"/>
                </a:ext>
              </a:extLst>
            </p:cNvPr>
            <p:cNvSpPr txBox="1">
              <a:spLocks/>
            </p:cNvSpPr>
            <p:nvPr/>
          </p:nvSpPr>
          <p:spPr>
            <a:xfrm>
              <a:off x="5101537" y="4999984"/>
              <a:ext cx="4649325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3. </a:t>
              </a:r>
              <a:r>
                <a:rPr lang="en-US" sz="4400" b="1" dirty="0" err="1"/>
                <a:t>Trình</a:t>
              </a:r>
              <a:r>
                <a:rPr lang="en-US" sz="4400" b="1" dirty="0"/>
                <a:t> </a:t>
              </a:r>
              <a:r>
                <a:rPr lang="en-US" sz="4400" b="1" dirty="0" err="1"/>
                <a:t>bày</a:t>
              </a:r>
              <a:r>
                <a:rPr lang="en-US" sz="4400" b="1" dirty="0"/>
                <a:t> </a:t>
              </a:r>
              <a:r>
                <a:rPr lang="en-US" sz="4400" b="1" dirty="0" err="1"/>
                <a:t>đúng</a:t>
              </a:r>
              <a:r>
                <a:rPr lang="en-US" sz="4400" b="1" dirty="0"/>
                <a:t> </a:t>
              </a:r>
              <a:r>
                <a:rPr lang="en-US" sz="4400" b="1" dirty="0" err="1"/>
                <a:t>hình</a:t>
              </a:r>
              <a:r>
                <a:rPr lang="en-US" sz="4400" b="1" dirty="0"/>
                <a:t> </a:t>
              </a:r>
              <a:r>
                <a:rPr lang="en-US" sz="4400" b="1" dirty="0" err="1"/>
                <a:t>thức</a:t>
              </a:r>
              <a:endParaRPr 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834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4">
            <a:extLst>
              <a:ext uri="{FF2B5EF4-FFF2-40B4-BE49-F238E27FC236}">
                <a16:creationId xmlns:a16="http://schemas.microsoft.com/office/drawing/2014/main" id="{15C7F643-9571-4C64-8D18-19590B90DFBC}"/>
              </a:ext>
            </a:extLst>
          </p:cNvPr>
          <p:cNvGrpSpPr/>
          <p:nvPr/>
        </p:nvGrpSpPr>
        <p:grpSpPr>
          <a:xfrm>
            <a:off x="0" y="4426226"/>
            <a:ext cx="12265024" cy="2431774"/>
            <a:chOff x="0" y="4465296"/>
            <a:chExt cx="12265024" cy="2431774"/>
          </a:xfrm>
        </p:grpSpPr>
        <p:grpSp>
          <p:nvGrpSpPr>
            <p:cNvPr id="23" name="组合 25">
              <a:extLst>
                <a:ext uri="{FF2B5EF4-FFF2-40B4-BE49-F238E27FC236}">
                  <a16:creationId xmlns:a16="http://schemas.microsoft.com/office/drawing/2014/main" id="{37E74F22-AFB6-4271-8E73-95D091D6872B}"/>
                </a:ext>
              </a:extLst>
            </p:cNvPr>
            <p:cNvGrpSpPr/>
            <p:nvPr/>
          </p:nvGrpSpPr>
          <p:grpSpPr>
            <a:xfrm>
              <a:off x="4734045" y="4783825"/>
              <a:ext cx="7530979" cy="2113245"/>
              <a:chOff x="-1" y="3455419"/>
              <a:chExt cx="12265026" cy="3441652"/>
            </a:xfrm>
          </p:grpSpPr>
          <p:pic>
            <p:nvPicPr>
              <p:cNvPr id="27" name="图片 29">
                <a:extLst>
                  <a:ext uri="{FF2B5EF4-FFF2-40B4-BE49-F238E27FC236}">
                    <a16:creationId xmlns:a16="http://schemas.microsoft.com/office/drawing/2014/main" id="{F58D813D-3972-4E2C-9A46-E7F3F21D2E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815"/>
              <a:stretch/>
            </p:blipFill>
            <p:spPr>
              <a:xfrm>
                <a:off x="5407026" y="3455419"/>
                <a:ext cx="6857999" cy="3441652"/>
              </a:xfrm>
              <a:prstGeom prst="rect">
                <a:avLst/>
              </a:prstGeom>
            </p:spPr>
          </p:pic>
          <p:pic>
            <p:nvPicPr>
              <p:cNvPr id="28" name="图片 30">
                <a:extLst>
                  <a:ext uri="{FF2B5EF4-FFF2-40B4-BE49-F238E27FC236}">
                    <a16:creationId xmlns:a16="http://schemas.microsoft.com/office/drawing/2014/main" id="{357B955A-6EA9-4D4A-B641-29E7F3B063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 t="49815"/>
              <a:stretch/>
            </p:blipFill>
            <p:spPr>
              <a:xfrm>
                <a:off x="-1" y="3455419"/>
                <a:ext cx="5845893" cy="3441652"/>
              </a:xfrm>
              <a:prstGeom prst="rect">
                <a:avLst/>
              </a:prstGeom>
            </p:spPr>
          </p:pic>
        </p:grpSp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24922EEF-E0F4-4CB0-98CD-E586FB8465F2}"/>
                </a:ext>
              </a:extLst>
            </p:cNvPr>
            <p:cNvGrpSpPr/>
            <p:nvPr/>
          </p:nvGrpSpPr>
          <p:grpSpPr>
            <a:xfrm>
              <a:off x="0" y="4465296"/>
              <a:ext cx="4969257" cy="2431774"/>
              <a:chOff x="4172044" y="2936660"/>
              <a:chExt cx="8092981" cy="3960411"/>
            </a:xfrm>
          </p:grpSpPr>
          <p:pic>
            <p:nvPicPr>
              <p:cNvPr id="25" name="图片 27">
                <a:extLst>
                  <a:ext uri="{FF2B5EF4-FFF2-40B4-BE49-F238E27FC236}">
                    <a16:creationId xmlns:a16="http://schemas.microsoft.com/office/drawing/2014/main" id="{74AC8D66-476F-4E93-8FC5-240C977824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28"/>
              <a:stretch/>
            </p:blipFill>
            <p:spPr>
              <a:xfrm>
                <a:off x="5407025" y="3195651"/>
                <a:ext cx="6858000" cy="3701420"/>
              </a:xfrm>
              <a:prstGeom prst="rect">
                <a:avLst/>
              </a:prstGeom>
            </p:spPr>
          </p:pic>
          <p:pic>
            <p:nvPicPr>
              <p:cNvPr id="26" name="图片 28">
                <a:extLst>
                  <a:ext uri="{FF2B5EF4-FFF2-40B4-BE49-F238E27FC236}">
                    <a16:creationId xmlns:a16="http://schemas.microsoft.com/office/drawing/2014/main" id="{614FD6F6-89F2-43BF-8E34-F074B0F2B9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 t="42251"/>
              <a:stretch/>
            </p:blipFill>
            <p:spPr>
              <a:xfrm>
                <a:off x="4172044" y="2936660"/>
                <a:ext cx="1673848" cy="3960411"/>
              </a:xfrm>
              <a:prstGeom prst="rect">
                <a:avLst/>
              </a:prstGeom>
            </p:spPr>
          </p:pic>
        </p:grpSp>
      </p:grpSp>
      <p:sp>
        <p:nvSpPr>
          <p:cNvPr id="13" name="Lưu đồ: Điểm Kết Thúc 1">
            <a:extLst>
              <a:ext uri="{FF2B5EF4-FFF2-40B4-BE49-F238E27FC236}">
                <a16:creationId xmlns:a16="http://schemas.microsoft.com/office/drawing/2014/main" id="{4C8A6E65-A8F1-4983-BEE7-F00905C09CAA}"/>
              </a:ext>
            </a:extLst>
          </p:cNvPr>
          <p:cNvSpPr/>
          <p:nvPr/>
        </p:nvSpPr>
        <p:spPr>
          <a:xfrm>
            <a:off x="1766538" y="744516"/>
            <a:ext cx="856230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20C4F54-FF8B-49DE-B9F5-D63EDD89FF00}"/>
              </a:ext>
            </a:extLst>
          </p:cNvPr>
          <p:cNvSpPr txBox="1"/>
          <p:nvPr/>
        </p:nvSpPr>
        <p:spPr>
          <a:xfrm>
            <a:off x="2673984" y="802395"/>
            <a:ext cx="6259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VIẾT HOA ĐỊA DANH VIỆT NAM</a:t>
            </a:r>
          </a:p>
        </p:txBody>
      </p:sp>
      <p:pic>
        <p:nvPicPr>
          <p:cNvPr id="18" name="Hình ảnh 6">
            <a:extLst>
              <a:ext uri="{FF2B5EF4-FFF2-40B4-BE49-F238E27FC236}">
                <a16:creationId xmlns:a16="http://schemas.microsoft.com/office/drawing/2014/main" id="{EE947DB7-66A8-417D-B230-889E19D142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45768" r="3836" b="8418"/>
          <a:stretch/>
        </p:blipFill>
        <p:spPr>
          <a:xfrm rot="20699194">
            <a:off x="8967828" y="353124"/>
            <a:ext cx="1210829" cy="148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Hình ảnh 8">
            <a:extLst>
              <a:ext uri="{FF2B5EF4-FFF2-40B4-BE49-F238E27FC236}">
                <a16:creationId xmlns:a16="http://schemas.microsoft.com/office/drawing/2014/main" id="{9728A291-598B-414E-908B-292A09DBD9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8" t="2873" r="4658" b="62156"/>
          <a:stretch/>
        </p:blipFill>
        <p:spPr>
          <a:xfrm rot="616999">
            <a:off x="9495165" y="1912811"/>
            <a:ext cx="1293833" cy="109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0739D7CE-9772-4DBD-9C03-221D5E9322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217302" y="50982"/>
            <a:ext cx="3059430" cy="3059430"/>
          </a:xfrm>
          <a:prstGeom prst="rect">
            <a:avLst/>
          </a:prstGeom>
        </p:spPr>
      </p:pic>
      <p:pic>
        <p:nvPicPr>
          <p:cNvPr id="5122" name="Picture 2" descr="Cartoon Happy Kids Reading Book: Vector có sẵn (miễn phí bản quyền) 1560276260 | Shutterstock">
            <a:extLst>
              <a:ext uri="{FF2B5EF4-FFF2-40B4-BE49-F238E27FC236}">
                <a16:creationId xmlns:a16="http://schemas.microsoft.com/office/drawing/2014/main" id="{252F8BE9-8797-3001-CF0A-7F511870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76" y="2599931"/>
            <a:ext cx="2067007" cy="24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m rút ra bài học gì sau khi đọc câu chuyện Cậu bé ham học? Xe">
            <a:extLst>
              <a:ext uri="{FF2B5EF4-FFF2-40B4-BE49-F238E27FC236}">
                <a16:creationId xmlns:a16="http://schemas.microsoft.com/office/drawing/2014/main" id="{9BC29174-1FE9-9154-89F1-8DC0D817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61" y="2744505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1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59259E-6 L -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71D0E5B-8380-2245-22E6-32FF3A720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7"/>
            <a:ext cx="11005210" cy="5527964"/>
          </a:xfrm>
          <a:custGeom>
            <a:avLst/>
            <a:gdLst>
              <a:gd name="connsiteX0" fmla="*/ 0 w 11005210"/>
              <a:gd name="connsiteY0" fmla="*/ 0 h 5527964"/>
              <a:gd name="connsiteX1" fmla="*/ 357669 w 11005210"/>
              <a:gd name="connsiteY1" fmla="*/ 0 h 5527964"/>
              <a:gd name="connsiteX2" fmla="*/ 1155547 w 11005210"/>
              <a:gd name="connsiteY2" fmla="*/ 0 h 5527964"/>
              <a:gd name="connsiteX3" fmla="*/ 1843373 w 11005210"/>
              <a:gd name="connsiteY3" fmla="*/ 0 h 5527964"/>
              <a:gd name="connsiteX4" fmla="*/ 2311094 w 11005210"/>
              <a:gd name="connsiteY4" fmla="*/ 0 h 5527964"/>
              <a:gd name="connsiteX5" fmla="*/ 2778816 w 11005210"/>
              <a:gd name="connsiteY5" fmla="*/ 0 h 5527964"/>
              <a:gd name="connsiteX6" fmla="*/ 3136485 w 11005210"/>
              <a:gd name="connsiteY6" fmla="*/ 0 h 5527964"/>
              <a:gd name="connsiteX7" fmla="*/ 3934363 w 11005210"/>
              <a:gd name="connsiteY7" fmla="*/ 0 h 5527964"/>
              <a:gd name="connsiteX8" fmla="*/ 4512136 w 11005210"/>
              <a:gd name="connsiteY8" fmla="*/ 0 h 5527964"/>
              <a:gd name="connsiteX9" fmla="*/ 4979858 w 11005210"/>
              <a:gd name="connsiteY9" fmla="*/ 0 h 5527964"/>
              <a:gd name="connsiteX10" fmla="*/ 5667683 w 11005210"/>
              <a:gd name="connsiteY10" fmla="*/ 0 h 5527964"/>
              <a:gd name="connsiteX11" fmla="*/ 6465561 w 11005210"/>
              <a:gd name="connsiteY11" fmla="*/ 0 h 5527964"/>
              <a:gd name="connsiteX12" fmla="*/ 6933282 w 11005210"/>
              <a:gd name="connsiteY12" fmla="*/ 0 h 5527964"/>
              <a:gd name="connsiteX13" fmla="*/ 7290952 w 11005210"/>
              <a:gd name="connsiteY13" fmla="*/ 0 h 5527964"/>
              <a:gd name="connsiteX14" fmla="*/ 8198881 w 11005210"/>
              <a:gd name="connsiteY14" fmla="*/ 0 h 5527964"/>
              <a:gd name="connsiteX15" fmla="*/ 8886707 w 11005210"/>
              <a:gd name="connsiteY15" fmla="*/ 0 h 5527964"/>
              <a:gd name="connsiteX16" fmla="*/ 9574533 w 11005210"/>
              <a:gd name="connsiteY16" fmla="*/ 0 h 5527964"/>
              <a:gd name="connsiteX17" fmla="*/ 10152306 w 11005210"/>
              <a:gd name="connsiteY17" fmla="*/ 0 h 5527964"/>
              <a:gd name="connsiteX18" fmla="*/ 11005210 w 11005210"/>
              <a:gd name="connsiteY18" fmla="*/ 0 h 5527964"/>
              <a:gd name="connsiteX19" fmla="*/ 11005210 w 11005210"/>
              <a:gd name="connsiteY19" fmla="*/ 746275 h 5527964"/>
              <a:gd name="connsiteX20" fmla="*/ 11005210 w 11005210"/>
              <a:gd name="connsiteY20" fmla="*/ 1326711 h 5527964"/>
              <a:gd name="connsiteX21" fmla="*/ 11005210 w 11005210"/>
              <a:gd name="connsiteY21" fmla="*/ 1962427 h 5527964"/>
              <a:gd name="connsiteX22" fmla="*/ 11005210 w 11005210"/>
              <a:gd name="connsiteY22" fmla="*/ 2542863 h 5527964"/>
              <a:gd name="connsiteX23" fmla="*/ 11005210 w 11005210"/>
              <a:gd name="connsiteY23" fmla="*/ 3344418 h 5527964"/>
              <a:gd name="connsiteX24" fmla="*/ 11005210 w 11005210"/>
              <a:gd name="connsiteY24" fmla="*/ 3869575 h 5527964"/>
              <a:gd name="connsiteX25" fmla="*/ 11005210 w 11005210"/>
              <a:gd name="connsiteY25" fmla="*/ 4560570 h 5527964"/>
              <a:gd name="connsiteX26" fmla="*/ 11005210 w 11005210"/>
              <a:gd name="connsiteY26" fmla="*/ 5527964 h 5527964"/>
              <a:gd name="connsiteX27" fmla="*/ 10097280 w 11005210"/>
              <a:gd name="connsiteY27" fmla="*/ 5527964 h 5527964"/>
              <a:gd name="connsiteX28" fmla="*/ 9739611 w 11005210"/>
              <a:gd name="connsiteY28" fmla="*/ 5527964 h 5527964"/>
              <a:gd name="connsiteX29" fmla="*/ 8941733 w 11005210"/>
              <a:gd name="connsiteY29" fmla="*/ 5527964 h 5527964"/>
              <a:gd name="connsiteX30" fmla="*/ 8033803 w 11005210"/>
              <a:gd name="connsiteY30" fmla="*/ 5527964 h 5527964"/>
              <a:gd name="connsiteX31" fmla="*/ 7345978 w 11005210"/>
              <a:gd name="connsiteY31" fmla="*/ 5527964 h 5527964"/>
              <a:gd name="connsiteX32" fmla="*/ 6438048 w 11005210"/>
              <a:gd name="connsiteY32" fmla="*/ 5527964 h 5527964"/>
              <a:gd name="connsiteX33" fmla="*/ 5860274 w 11005210"/>
              <a:gd name="connsiteY33" fmla="*/ 5527964 h 5527964"/>
              <a:gd name="connsiteX34" fmla="*/ 5392553 w 11005210"/>
              <a:gd name="connsiteY34" fmla="*/ 5527964 h 5527964"/>
              <a:gd name="connsiteX35" fmla="*/ 5034884 w 11005210"/>
              <a:gd name="connsiteY35" fmla="*/ 5527964 h 5527964"/>
              <a:gd name="connsiteX36" fmla="*/ 4126954 w 11005210"/>
              <a:gd name="connsiteY36" fmla="*/ 5527964 h 5527964"/>
              <a:gd name="connsiteX37" fmla="*/ 3329076 w 11005210"/>
              <a:gd name="connsiteY37" fmla="*/ 5527964 h 5527964"/>
              <a:gd name="connsiteX38" fmla="*/ 2751303 w 11005210"/>
              <a:gd name="connsiteY38" fmla="*/ 5527964 h 5527964"/>
              <a:gd name="connsiteX39" fmla="*/ 2063477 w 11005210"/>
              <a:gd name="connsiteY39" fmla="*/ 5527964 h 5527964"/>
              <a:gd name="connsiteX40" fmla="*/ 1595755 w 11005210"/>
              <a:gd name="connsiteY40" fmla="*/ 5527964 h 5527964"/>
              <a:gd name="connsiteX41" fmla="*/ 687826 w 11005210"/>
              <a:gd name="connsiteY41" fmla="*/ 5527964 h 5527964"/>
              <a:gd name="connsiteX42" fmla="*/ 0 w 11005210"/>
              <a:gd name="connsiteY42" fmla="*/ 5527964 h 5527964"/>
              <a:gd name="connsiteX43" fmla="*/ 0 w 11005210"/>
              <a:gd name="connsiteY43" fmla="*/ 4836969 h 5527964"/>
              <a:gd name="connsiteX44" fmla="*/ 0 w 11005210"/>
              <a:gd name="connsiteY44" fmla="*/ 4256532 h 5527964"/>
              <a:gd name="connsiteX45" fmla="*/ 0 w 11005210"/>
              <a:gd name="connsiteY45" fmla="*/ 3510257 h 5527964"/>
              <a:gd name="connsiteX46" fmla="*/ 0 w 11005210"/>
              <a:gd name="connsiteY46" fmla="*/ 2985101 h 5527964"/>
              <a:gd name="connsiteX47" fmla="*/ 0 w 11005210"/>
              <a:gd name="connsiteY47" fmla="*/ 2183546 h 5527964"/>
              <a:gd name="connsiteX48" fmla="*/ 0 w 11005210"/>
              <a:gd name="connsiteY48" fmla="*/ 1437271 h 5527964"/>
              <a:gd name="connsiteX49" fmla="*/ 0 w 11005210"/>
              <a:gd name="connsiteY49" fmla="*/ 856834 h 5527964"/>
              <a:gd name="connsiteX50" fmla="*/ 0 w 11005210"/>
              <a:gd name="connsiteY50" fmla="*/ 0 h 5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05210" h="5527964" fill="none" extrusionOk="0">
                <a:moveTo>
                  <a:pt x="0" y="0"/>
                </a:moveTo>
                <a:cubicBezTo>
                  <a:pt x="159345" y="-3852"/>
                  <a:pt x="232837" y="1778"/>
                  <a:pt x="357669" y="0"/>
                </a:cubicBezTo>
                <a:cubicBezTo>
                  <a:pt x="482501" y="-1778"/>
                  <a:pt x="792803" y="3919"/>
                  <a:pt x="1155547" y="0"/>
                </a:cubicBezTo>
                <a:cubicBezTo>
                  <a:pt x="1518291" y="-3919"/>
                  <a:pt x="1522281" y="25950"/>
                  <a:pt x="1843373" y="0"/>
                </a:cubicBezTo>
                <a:cubicBezTo>
                  <a:pt x="2164465" y="-25950"/>
                  <a:pt x="2110102" y="-14471"/>
                  <a:pt x="2311094" y="0"/>
                </a:cubicBezTo>
                <a:cubicBezTo>
                  <a:pt x="2512086" y="14471"/>
                  <a:pt x="2562903" y="14831"/>
                  <a:pt x="2778816" y="0"/>
                </a:cubicBezTo>
                <a:cubicBezTo>
                  <a:pt x="2994729" y="-14831"/>
                  <a:pt x="2964036" y="8145"/>
                  <a:pt x="3136485" y="0"/>
                </a:cubicBezTo>
                <a:cubicBezTo>
                  <a:pt x="3308934" y="-8145"/>
                  <a:pt x="3601526" y="30376"/>
                  <a:pt x="3934363" y="0"/>
                </a:cubicBezTo>
                <a:cubicBezTo>
                  <a:pt x="4267200" y="-30376"/>
                  <a:pt x="4292592" y="-14343"/>
                  <a:pt x="4512136" y="0"/>
                </a:cubicBezTo>
                <a:cubicBezTo>
                  <a:pt x="4731680" y="14343"/>
                  <a:pt x="4848555" y="-10013"/>
                  <a:pt x="4979858" y="0"/>
                </a:cubicBezTo>
                <a:cubicBezTo>
                  <a:pt x="5111161" y="10013"/>
                  <a:pt x="5527389" y="-3232"/>
                  <a:pt x="5667683" y="0"/>
                </a:cubicBezTo>
                <a:cubicBezTo>
                  <a:pt x="5807977" y="3232"/>
                  <a:pt x="6171038" y="13632"/>
                  <a:pt x="6465561" y="0"/>
                </a:cubicBezTo>
                <a:cubicBezTo>
                  <a:pt x="6760084" y="-13632"/>
                  <a:pt x="6735248" y="19726"/>
                  <a:pt x="6933282" y="0"/>
                </a:cubicBezTo>
                <a:cubicBezTo>
                  <a:pt x="7131316" y="-19726"/>
                  <a:pt x="7209132" y="241"/>
                  <a:pt x="7290952" y="0"/>
                </a:cubicBezTo>
                <a:cubicBezTo>
                  <a:pt x="7372772" y="-241"/>
                  <a:pt x="7956208" y="26050"/>
                  <a:pt x="8198881" y="0"/>
                </a:cubicBezTo>
                <a:cubicBezTo>
                  <a:pt x="8441554" y="-26050"/>
                  <a:pt x="8651980" y="-19212"/>
                  <a:pt x="8886707" y="0"/>
                </a:cubicBezTo>
                <a:cubicBezTo>
                  <a:pt x="9121434" y="19212"/>
                  <a:pt x="9346262" y="18794"/>
                  <a:pt x="9574533" y="0"/>
                </a:cubicBezTo>
                <a:cubicBezTo>
                  <a:pt x="9802804" y="-18794"/>
                  <a:pt x="9958152" y="12350"/>
                  <a:pt x="10152306" y="0"/>
                </a:cubicBezTo>
                <a:cubicBezTo>
                  <a:pt x="10346460" y="-12350"/>
                  <a:pt x="10771281" y="3580"/>
                  <a:pt x="11005210" y="0"/>
                </a:cubicBezTo>
                <a:cubicBezTo>
                  <a:pt x="11040270" y="178480"/>
                  <a:pt x="10969018" y="473990"/>
                  <a:pt x="11005210" y="746275"/>
                </a:cubicBezTo>
                <a:cubicBezTo>
                  <a:pt x="11041402" y="1018560"/>
                  <a:pt x="10986010" y="1158165"/>
                  <a:pt x="11005210" y="1326711"/>
                </a:cubicBezTo>
                <a:cubicBezTo>
                  <a:pt x="11024410" y="1495257"/>
                  <a:pt x="11035768" y="1822393"/>
                  <a:pt x="11005210" y="1962427"/>
                </a:cubicBezTo>
                <a:cubicBezTo>
                  <a:pt x="10974652" y="2102461"/>
                  <a:pt x="10987063" y="2339076"/>
                  <a:pt x="11005210" y="2542863"/>
                </a:cubicBezTo>
                <a:cubicBezTo>
                  <a:pt x="11023357" y="2746650"/>
                  <a:pt x="11003095" y="3001694"/>
                  <a:pt x="11005210" y="3344418"/>
                </a:cubicBezTo>
                <a:cubicBezTo>
                  <a:pt x="11007325" y="3687143"/>
                  <a:pt x="11025011" y="3691453"/>
                  <a:pt x="11005210" y="3869575"/>
                </a:cubicBezTo>
                <a:cubicBezTo>
                  <a:pt x="10985409" y="4047697"/>
                  <a:pt x="11036364" y="4389311"/>
                  <a:pt x="11005210" y="4560570"/>
                </a:cubicBezTo>
                <a:cubicBezTo>
                  <a:pt x="10974056" y="4731829"/>
                  <a:pt x="11001982" y="5248319"/>
                  <a:pt x="11005210" y="5527964"/>
                </a:cubicBezTo>
                <a:cubicBezTo>
                  <a:pt x="10781603" y="5499284"/>
                  <a:pt x="10485383" y="5501180"/>
                  <a:pt x="10097280" y="5527964"/>
                </a:cubicBezTo>
                <a:cubicBezTo>
                  <a:pt x="9709177" y="5554749"/>
                  <a:pt x="9835493" y="5530880"/>
                  <a:pt x="9739611" y="5527964"/>
                </a:cubicBezTo>
                <a:cubicBezTo>
                  <a:pt x="9643729" y="5525048"/>
                  <a:pt x="9145131" y="5497551"/>
                  <a:pt x="8941733" y="5527964"/>
                </a:cubicBezTo>
                <a:cubicBezTo>
                  <a:pt x="8738335" y="5558377"/>
                  <a:pt x="8239158" y="5506022"/>
                  <a:pt x="8033803" y="5527964"/>
                </a:cubicBezTo>
                <a:cubicBezTo>
                  <a:pt x="7828448" y="5549907"/>
                  <a:pt x="7576024" y="5508938"/>
                  <a:pt x="7345978" y="5527964"/>
                </a:cubicBezTo>
                <a:cubicBezTo>
                  <a:pt x="7115932" y="5546990"/>
                  <a:pt x="6748944" y="5490792"/>
                  <a:pt x="6438048" y="5527964"/>
                </a:cubicBezTo>
                <a:cubicBezTo>
                  <a:pt x="6127152" y="5565137"/>
                  <a:pt x="6052391" y="5553222"/>
                  <a:pt x="5860274" y="5527964"/>
                </a:cubicBezTo>
                <a:cubicBezTo>
                  <a:pt x="5668157" y="5502706"/>
                  <a:pt x="5600647" y="5537190"/>
                  <a:pt x="5392553" y="5527964"/>
                </a:cubicBezTo>
                <a:cubicBezTo>
                  <a:pt x="5184459" y="5518738"/>
                  <a:pt x="5129006" y="5516020"/>
                  <a:pt x="5034884" y="5527964"/>
                </a:cubicBezTo>
                <a:cubicBezTo>
                  <a:pt x="4940762" y="5539908"/>
                  <a:pt x="4478920" y="5496504"/>
                  <a:pt x="4126954" y="5527964"/>
                </a:cubicBezTo>
                <a:cubicBezTo>
                  <a:pt x="3774988" y="5559425"/>
                  <a:pt x="3697936" y="5553366"/>
                  <a:pt x="3329076" y="5527964"/>
                </a:cubicBezTo>
                <a:cubicBezTo>
                  <a:pt x="2960216" y="5502562"/>
                  <a:pt x="2904143" y="5501326"/>
                  <a:pt x="2751303" y="5527964"/>
                </a:cubicBezTo>
                <a:cubicBezTo>
                  <a:pt x="2598463" y="5554602"/>
                  <a:pt x="2328016" y="5540597"/>
                  <a:pt x="2063477" y="5527964"/>
                </a:cubicBezTo>
                <a:cubicBezTo>
                  <a:pt x="1798938" y="5515331"/>
                  <a:pt x="1760165" y="5504588"/>
                  <a:pt x="1595755" y="5527964"/>
                </a:cubicBezTo>
                <a:cubicBezTo>
                  <a:pt x="1431345" y="5551340"/>
                  <a:pt x="993919" y="5530413"/>
                  <a:pt x="687826" y="5527964"/>
                </a:cubicBezTo>
                <a:cubicBezTo>
                  <a:pt x="381733" y="5525515"/>
                  <a:pt x="308706" y="5505339"/>
                  <a:pt x="0" y="5527964"/>
                </a:cubicBezTo>
                <a:cubicBezTo>
                  <a:pt x="2165" y="5261220"/>
                  <a:pt x="223" y="5007196"/>
                  <a:pt x="0" y="4836969"/>
                </a:cubicBezTo>
                <a:cubicBezTo>
                  <a:pt x="-223" y="4666742"/>
                  <a:pt x="-5871" y="4446392"/>
                  <a:pt x="0" y="4256532"/>
                </a:cubicBezTo>
                <a:cubicBezTo>
                  <a:pt x="5871" y="4066672"/>
                  <a:pt x="-533" y="3818229"/>
                  <a:pt x="0" y="3510257"/>
                </a:cubicBezTo>
                <a:cubicBezTo>
                  <a:pt x="533" y="3202285"/>
                  <a:pt x="-4424" y="3144664"/>
                  <a:pt x="0" y="2985101"/>
                </a:cubicBezTo>
                <a:cubicBezTo>
                  <a:pt x="4424" y="2825538"/>
                  <a:pt x="25678" y="2371388"/>
                  <a:pt x="0" y="2183546"/>
                </a:cubicBezTo>
                <a:cubicBezTo>
                  <a:pt x="-25678" y="1995705"/>
                  <a:pt x="-7586" y="1646172"/>
                  <a:pt x="0" y="1437271"/>
                </a:cubicBezTo>
                <a:cubicBezTo>
                  <a:pt x="7586" y="1228371"/>
                  <a:pt x="23705" y="1034626"/>
                  <a:pt x="0" y="856834"/>
                </a:cubicBezTo>
                <a:cubicBezTo>
                  <a:pt x="-23705" y="679042"/>
                  <a:pt x="-40006" y="410543"/>
                  <a:pt x="0" y="0"/>
                </a:cubicBezTo>
                <a:close/>
              </a:path>
              <a:path w="11005210" h="5527964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00780" y="157821"/>
                  <a:pt x="10998883" y="464812"/>
                  <a:pt x="11005210" y="635716"/>
                </a:cubicBezTo>
                <a:cubicBezTo>
                  <a:pt x="11011537" y="806620"/>
                  <a:pt x="11000561" y="1032175"/>
                  <a:pt x="11005210" y="1160872"/>
                </a:cubicBezTo>
                <a:cubicBezTo>
                  <a:pt x="11009859" y="1289569"/>
                  <a:pt x="10972862" y="1611530"/>
                  <a:pt x="11005210" y="1907148"/>
                </a:cubicBezTo>
                <a:cubicBezTo>
                  <a:pt x="11037558" y="2202766"/>
                  <a:pt x="11033189" y="2202206"/>
                  <a:pt x="11005210" y="2487584"/>
                </a:cubicBezTo>
                <a:cubicBezTo>
                  <a:pt x="10977231" y="2772962"/>
                  <a:pt x="11006048" y="2968635"/>
                  <a:pt x="11005210" y="3289139"/>
                </a:cubicBezTo>
                <a:cubicBezTo>
                  <a:pt x="11004372" y="3609644"/>
                  <a:pt x="11004717" y="3637696"/>
                  <a:pt x="11005210" y="3869575"/>
                </a:cubicBezTo>
                <a:cubicBezTo>
                  <a:pt x="11005703" y="4101454"/>
                  <a:pt x="11030342" y="4250164"/>
                  <a:pt x="11005210" y="4560570"/>
                </a:cubicBezTo>
                <a:cubicBezTo>
                  <a:pt x="10980078" y="4870977"/>
                  <a:pt x="10977340" y="5053714"/>
                  <a:pt x="11005210" y="5527964"/>
                </a:cubicBezTo>
                <a:cubicBezTo>
                  <a:pt x="10609270" y="5485888"/>
                  <a:pt x="10371629" y="5518493"/>
                  <a:pt x="10097280" y="5527964"/>
                </a:cubicBezTo>
                <a:cubicBezTo>
                  <a:pt x="9822931" y="5537436"/>
                  <a:pt x="9659297" y="5488455"/>
                  <a:pt x="9299402" y="5527964"/>
                </a:cubicBezTo>
                <a:cubicBezTo>
                  <a:pt x="8939507" y="5567473"/>
                  <a:pt x="8802150" y="5563601"/>
                  <a:pt x="8391473" y="5527964"/>
                </a:cubicBezTo>
                <a:cubicBezTo>
                  <a:pt x="7980796" y="5492327"/>
                  <a:pt x="7954539" y="5524426"/>
                  <a:pt x="7703647" y="5527964"/>
                </a:cubicBezTo>
                <a:cubicBezTo>
                  <a:pt x="7452755" y="5531502"/>
                  <a:pt x="7057943" y="5569457"/>
                  <a:pt x="6795717" y="5527964"/>
                </a:cubicBezTo>
                <a:cubicBezTo>
                  <a:pt x="6533491" y="5486472"/>
                  <a:pt x="6202271" y="5555586"/>
                  <a:pt x="5887787" y="5527964"/>
                </a:cubicBezTo>
                <a:cubicBezTo>
                  <a:pt x="5573303" y="5500343"/>
                  <a:pt x="5589738" y="5514237"/>
                  <a:pt x="5420066" y="5527964"/>
                </a:cubicBezTo>
                <a:cubicBezTo>
                  <a:pt x="5250394" y="5541691"/>
                  <a:pt x="4885525" y="5502742"/>
                  <a:pt x="4622188" y="5527964"/>
                </a:cubicBezTo>
                <a:cubicBezTo>
                  <a:pt x="4358851" y="5553186"/>
                  <a:pt x="4215887" y="5525759"/>
                  <a:pt x="4044415" y="5527964"/>
                </a:cubicBezTo>
                <a:cubicBezTo>
                  <a:pt x="3872943" y="5530169"/>
                  <a:pt x="3400474" y="5566836"/>
                  <a:pt x="3136485" y="5527964"/>
                </a:cubicBezTo>
                <a:cubicBezTo>
                  <a:pt x="2872496" y="5489093"/>
                  <a:pt x="2603226" y="5544622"/>
                  <a:pt x="2448659" y="5527964"/>
                </a:cubicBezTo>
                <a:cubicBezTo>
                  <a:pt x="2294092" y="5511306"/>
                  <a:pt x="1977601" y="5499589"/>
                  <a:pt x="1540729" y="5527964"/>
                </a:cubicBezTo>
                <a:cubicBezTo>
                  <a:pt x="1103857" y="5556340"/>
                  <a:pt x="997646" y="5506479"/>
                  <a:pt x="742852" y="5527964"/>
                </a:cubicBezTo>
                <a:cubicBezTo>
                  <a:pt x="488058" y="5549449"/>
                  <a:pt x="286379" y="5515728"/>
                  <a:pt x="0" y="5527964"/>
                </a:cubicBezTo>
                <a:cubicBezTo>
                  <a:pt x="-652" y="5403384"/>
                  <a:pt x="-3836" y="5231718"/>
                  <a:pt x="0" y="5002807"/>
                </a:cubicBezTo>
                <a:cubicBezTo>
                  <a:pt x="3836" y="4773896"/>
                  <a:pt x="-11288" y="4625664"/>
                  <a:pt x="0" y="4256532"/>
                </a:cubicBezTo>
                <a:cubicBezTo>
                  <a:pt x="11288" y="3887401"/>
                  <a:pt x="31933" y="3841147"/>
                  <a:pt x="0" y="3565537"/>
                </a:cubicBezTo>
                <a:cubicBezTo>
                  <a:pt x="-31933" y="3289927"/>
                  <a:pt x="22004" y="3110699"/>
                  <a:pt x="0" y="2763982"/>
                </a:cubicBezTo>
                <a:cubicBezTo>
                  <a:pt x="-22004" y="2417266"/>
                  <a:pt x="-4120" y="2165790"/>
                  <a:pt x="0" y="1962427"/>
                </a:cubicBezTo>
                <a:cubicBezTo>
                  <a:pt x="4120" y="1759064"/>
                  <a:pt x="660" y="1456652"/>
                  <a:pt x="0" y="1271432"/>
                </a:cubicBezTo>
                <a:cubicBezTo>
                  <a:pt x="-660" y="1086213"/>
                  <a:pt x="-19162" y="875081"/>
                  <a:pt x="0" y="746275"/>
                </a:cubicBezTo>
                <a:cubicBezTo>
                  <a:pt x="19162" y="617469"/>
                  <a:pt x="13773" y="336713"/>
                  <a:pt x="0" y="0"/>
                </a:cubicBezTo>
                <a:close/>
              </a:path>
            </a:pathLst>
          </a:custGeom>
          <a:solidFill>
            <a:srgbClr val="99FFCC">
              <a:alpha val="85098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0EA5E-3059-43C4-B342-3810E2700E80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3779-273F-4524-A613-5ABEC6B0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663" y="0"/>
            <a:ext cx="10257775" cy="236824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40D863-C5F1-416D-B2FF-C3E49BA843C9}"/>
              </a:ext>
            </a:extLst>
          </p:cNvPr>
          <p:cNvSpPr txBox="1"/>
          <p:nvPr/>
        </p:nvSpPr>
        <p:spPr>
          <a:xfrm>
            <a:off x="449557" y="3913073"/>
            <a:ext cx="837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>
                <a:latin typeface="Calibri" panose="020F0502020204030204" pitchFamily="34" charset="0"/>
                <a:cs typeface="Calibri" panose="020F0502020204030204" pitchFamily="34" charset="0"/>
              </a:rPr>
              <a:t>Cách viết hoa tên địa danh Việt Nam:</a:t>
            </a:r>
            <a:endParaRPr lang="en-US" sz="4000" u="sng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84D1F-B18E-47F2-85C3-126C4F0B3B5A}"/>
              </a:ext>
            </a:extLst>
          </p:cNvPr>
          <p:cNvSpPr txBox="1"/>
          <p:nvPr/>
        </p:nvSpPr>
        <p:spPr>
          <a:xfrm>
            <a:off x="413706" y="4758200"/>
            <a:ext cx="11149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D242D1-FDAE-C2D8-89A7-4ED224C0766E}"/>
              </a:ext>
            </a:extLst>
          </p:cNvPr>
          <p:cNvSpPr/>
          <p:nvPr/>
        </p:nvSpPr>
        <p:spPr>
          <a:xfrm>
            <a:off x="1900719" y="2272436"/>
            <a:ext cx="2011104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bằng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5F8F98-B1A9-A0E7-D642-122AAF23CB02}"/>
              </a:ext>
            </a:extLst>
          </p:cNvPr>
          <p:cNvSpPr/>
          <p:nvPr/>
        </p:nvSpPr>
        <p:spPr>
          <a:xfrm>
            <a:off x="4804756" y="2272436"/>
            <a:ext cx="1777429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 Bình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E28743-146E-C2AD-1E69-B8E8BCB8AAA7}"/>
              </a:ext>
            </a:extLst>
          </p:cNvPr>
          <p:cNvSpPr/>
          <p:nvPr/>
        </p:nvSpPr>
        <p:spPr>
          <a:xfrm>
            <a:off x="7552848" y="2229719"/>
            <a:ext cx="3152824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 thiên huế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4564B2-50D2-62A6-A21C-2D456E213617}"/>
              </a:ext>
            </a:extLst>
          </p:cNvPr>
          <p:cNvSpPr/>
          <p:nvPr/>
        </p:nvSpPr>
        <p:spPr>
          <a:xfrm>
            <a:off x="1887119" y="3123544"/>
            <a:ext cx="2025371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đồng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077C48-69BE-0DC7-F9F2-B1DDBA6940DE}"/>
              </a:ext>
            </a:extLst>
          </p:cNvPr>
          <p:cNvSpPr/>
          <p:nvPr/>
        </p:nvSpPr>
        <p:spPr>
          <a:xfrm>
            <a:off x="4814787" y="3189422"/>
            <a:ext cx="1777429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 trăng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A13ED6-1CBE-998D-D98B-D57C44803D44}"/>
              </a:ext>
            </a:extLst>
          </p:cNvPr>
          <p:cNvSpPr/>
          <p:nvPr/>
        </p:nvSpPr>
        <p:spPr>
          <a:xfrm>
            <a:off x="7552849" y="3120982"/>
            <a:ext cx="3152824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rịa – Vũng tàu</a:t>
            </a:r>
          </a:p>
        </p:txBody>
      </p:sp>
      <p:pic>
        <p:nvPicPr>
          <p:cNvPr id="1028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4E9DAAE6-35DA-271B-A5EC-72016BA5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72" y="2061837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84E0D7F3-E1CD-8D56-536A-EF7DB404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30" y="2061837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F5C398D1-D243-D5DC-06EF-0D68905B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561" y="2001312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FF26A631-F495-1C37-EDD4-8912AF50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676" y="2909770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2E18CC6A-E65A-BCFA-C60D-F1E4BE7C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27" y="2890615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CC092D97-F146-8981-211A-57EE90E8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5" y="2962315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BD55F2D-F16B-5840-6D20-377000219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7"/>
            <a:ext cx="11005210" cy="5527964"/>
          </a:xfrm>
          <a:custGeom>
            <a:avLst/>
            <a:gdLst>
              <a:gd name="connsiteX0" fmla="*/ 0 w 11005210"/>
              <a:gd name="connsiteY0" fmla="*/ 0 h 5527964"/>
              <a:gd name="connsiteX1" fmla="*/ 357669 w 11005210"/>
              <a:gd name="connsiteY1" fmla="*/ 0 h 5527964"/>
              <a:gd name="connsiteX2" fmla="*/ 1155547 w 11005210"/>
              <a:gd name="connsiteY2" fmla="*/ 0 h 5527964"/>
              <a:gd name="connsiteX3" fmla="*/ 1843373 w 11005210"/>
              <a:gd name="connsiteY3" fmla="*/ 0 h 5527964"/>
              <a:gd name="connsiteX4" fmla="*/ 2311094 w 11005210"/>
              <a:gd name="connsiteY4" fmla="*/ 0 h 5527964"/>
              <a:gd name="connsiteX5" fmla="*/ 2778816 w 11005210"/>
              <a:gd name="connsiteY5" fmla="*/ 0 h 5527964"/>
              <a:gd name="connsiteX6" fmla="*/ 3136485 w 11005210"/>
              <a:gd name="connsiteY6" fmla="*/ 0 h 5527964"/>
              <a:gd name="connsiteX7" fmla="*/ 3934363 w 11005210"/>
              <a:gd name="connsiteY7" fmla="*/ 0 h 5527964"/>
              <a:gd name="connsiteX8" fmla="*/ 4512136 w 11005210"/>
              <a:gd name="connsiteY8" fmla="*/ 0 h 5527964"/>
              <a:gd name="connsiteX9" fmla="*/ 4979858 w 11005210"/>
              <a:gd name="connsiteY9" fmla="*/ 0 h 5527964"/>
              <a:gd name="connsiteX10" fmla="*/ 5667683 w 11005210"/>
              <a:gd name="connsiteY10" fmla="*/ 0 h 5527964"/>
              <a:gd name="connsiteX11" fmla="*/ 6465561 w 11005210"/>
              <a:gd name="connsiteY11" fmla="*/ 0 h 5527964"/>
              <a:gd name="connsiteX12" fmla="*/ 6933282 w 11005210"/>
              <a:gd name="connsiteY12" fmla="*/ 0 h 5527964"/>
              <a:gd name="connsiteX13" fmla="*/ 7290952 w 11005210"/>
              <a:gd name="connsiteY13" fmla="*/ 0 h 5527964"/>
              <a:gd name="connsiteX14" fmla="*/ 8198881 w 11005210"/>
              <a:gd name="connsiteY14" fmla="*/ 0 h 5527964"/>
              <a:gd name="connsiteX15" fmla="*/ 8886707 w 11005210"/>
              <a:gd name="connsiteY15" fmla="*/ 0 h 5527964"/>
              <a:gd name="connsiteX16" fmla="*/ 9574533 w 11005210"/>
              <a:gd name="connsiteY16" fmla="*/ 0 h 5527964"/>
              <a:gd name="connsiteX17" fmla="*/ 10152306 w 11005210"/>
              <a:gd name="connsiteY17" fmla="*/ 0 h 5527964"/>
              <a:gd name="connsiteX18" fmla="*/ 11005210 w 11005210"/>
              <a:gd name="connsiteY18" fmla="*/ 0 h 5527964"/>
              <a:gd name="connsiteX19" fmla="*/ 11005210 w 11005210"/>
              <a:gd name="connsiteY19" fmla="*/ 746275 h 5527964"/>
              <a:gd name="connsiteX20" fmla="*/ 11005210 w 11005210"/>
              <a:gd name="connsiteY20" fmla="*/ 1326711 h 5527964"/>
              <a:gd name="connsiteX21" fmla="*/ 11005210 w 11005210"/>
              <a:gd name="connsiteY21" fmla="*/ 1962427 h 5527964"/>
              <a:gd name="connsiteX22" fmla="*/ 11005210 w 11005210"/>
              <a:gd name="connsiteY22" fmla="*/ 2542863 h 5527964"/>
              <a:gd name="connsiteX23" fmla="*/ 11005210 w 11005210"/>
              <a:gd name="connsiteY23" fmla="*/ 3344418 h 5527964"/>
              <a:gd name="connsiteX24" fmla="*/ 11005210 w 11005210"/>
              <a:gd name="connsiteY24" fmla="*/ 3869575 h 5527964"/>
              <a:gd name="connsiteX25" fmla="*/ 11005210 w 11005210"/>
              <a:gd name="connsiteY25" fmla="*/ 4560570 h 5527964"/>
              <a:gd name="connsiteX26" fmla="*/ 11005210 w 11005210"/>
              <a:gd name="connsiteY26" fmla="*/ 5527964 h 5527964"/>
              <a:gd name="connsiteX27" fmla="*/ 10097280 w 11005210"/>
              <a:gd name="connsiteY27" fmla="*/ 5527964 h 5527964"/>
              <a:gd name="connsiteX28" fmla="*/ 9739611 w 11005210"/>
              <a:gd name="connsiteY28" fmla="*/ 5527964 h 5527964"/>
              <a:gd name="connsiteX29" fmla="*/ 8941733 w 11005210"/>
              <a:gd name="connsiteY29" fmla="*/ 5527964 h 5527964"/>
              <a:gd name="connsiteX30" fmla="*/ 8033803 w 11005210"/>
              <a:gd name="connsiteY30" fmla="*/ 5527964 h 5527964"/>
              <a:gd name="connsiteX31" fmla="*/ 7345978 w 11005210"/>
              <a:gd name="connsiteY31" fmla="*/ 5527964 h 5527964"/>
              <a:gd name="connsiteX32" fmla="*/ 6438048 w 11005210"/>
              <a:gd name="connsiteY32" fmla="*/ 5527964 h 5527964"/>
              <a:gd name="connsiteX33" fmla="*/ 5860274 w 11005210"/>
              <a:gd name="connsiteY33" fmla="*/ 5527964 h 5527964"/>
              <a:gd name="connsiteX34" fmla="*/ 5392553 w 11005210"/>
              <a:gd name="connsiteY34" fmla="*/ 5527964 h 5527964"/>
              <a:gd name="connsiteX35" fmla="*/ 5034884 w 11005210"/>
              <a:gd name="connsiteY35" fmla="*/ 5527964 h 5527964"/>
              <a:gd name="connsiteX36" fmla="*/ 4126954 w 11005210"/>
              <a:gd name="connsiteY36" fmla="*/ 5527964 h 5527964"/>
              <a:gd name="connsiteX37" fmla="*/ 3329076 w 11005210"/>
              <a:gd name="connsiteY37" fmla="*/ 5527964 h 5527964"/>
              <a:gd name="connsiteX38" fmla="*/ 2751303 w 11005210"/>
              <a:gd name="connsiteY38" fmla="*/ 5527964 h 5527964"/>
              <a:gd name="connsiteX39" fmla="*/ 2063477 w 11005210"/>
              <a:gd name="connsiteY39" fmla="*/ 5527964 h 5527964"/>
              <a:gd name="connsiteX40" fmla="*/ 1595755 w 11005210"/>
              <a:gd name="connsiteY40" fmla="*/ 5527964 h 5527964"/>
              <a:gd name="connsiteX41" fmla="*/ 687826 w 11005210"/>
              <a:gd name="connsiteY41" fmla="*/ 5527964 h 5527964"/>
              <a:gd name="connsiteX42" fmla="*/ 0 w 11005210"/>
              <a:gd name="connsiteY42" fmla="*/ 5527964 h 5527964"/>
              <a:gd name="connsiteX43" fmla="*/ 0 w 11005210"/>
              <a:gd name="connsiteY43" fmla="*/ 4836969 h 5527964"/>
              <a:gd name="connsiteX44" fmla="*/ 0 w 11005210"/>
              <a:gd name="connsiteY44" fmla="*/ 4256532 h 5527964"/>
              <a:gd name="connsiteX45" fmla="*/ 0 w 11005210"/>
              <a:gd name="connsiteY45" fmla="*/ 3510257 h 5527964"/>
              <a:gd name="connsiteX46" fmla="*/ 0 w 11005210"/>
              <a:gd name="connsiteY46" fmla="*/ 2985101 h 5527964"/>
              <a:gd name="connsiteX47" fmla="*/ 0 w 11005210"/>
              <a:gd name="connsiteY47" fmla="*/ 2183546 h 5527964"/>
              <a:gd name="connsiteX48" fmla="*/ 0 w 11005210"/>
              <a:gd name="connsiteY48" fmla="*/ 1437271 h 5527964"/>
              <a:gd name="connsiteX49" fmla="*/ 0 w 11005210"/>
              <a:gd name="connsiteY49" fmla="*/ 856834 h 5527964"/>
              <a:gd name="connsiteX50" fmla="*/ 0 w 11005210"/>
              <a:gd name="connsiteY50" fmla="*/ 0 h 5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05210" h="5527964" fill="none" extrusionOk="0">
                <a:moveTo>
                  <a:pt x="0" y="0"/>
                </a:moveTo>
                <a:cubicBezTo>
                  <a:pt x="159345" y="-3852"/>
                  <a:pt x="232837" y="1778"/>
                  <a:pt x="357669" y="0"/>
                </a:cubicBezTo>
                <a:cubicBezTo>
                  <a:pt x="482501" y="-1778"/>
                  <a:pt x="792803" y="3919"/>
                  <a:pt x="1155547" y="0"/>
                </a:cubicBezTo>
                <a:cubicBezTo>
                  <a:pt x="1518291" y="-3919"/>
                  <a:pt x="1522281" y="25950"/>
                  <a:pt x="1843373" y="0"/>
                </a:cubicBezTo>
                <a:cubicBezTo>
                  <a:pt x="2164465" y="-25950"/>
                  <a:pt x="2110102" y="-14471"/>
                  <a:pt x="2311094" y="0"/>
                </a:cubicBezTo>
                <a:cubicBezTo>
                  <a:pt x="2512086" y="14471"/>
                  <a:pt x="2562903" y="14831"/>
                  <a:pt x="2778816" y="0"/>
                </a:cubicBezTo>
                <a:cubicBezTo>
                  <a:pt x="2994729" y="-14831"/>
                  <a:pt x="2964036" y="8145"/>
                  <a:pt x="3136485" y="0"/>
                </a:cubicBezTo>
                <a:cubicBezTo>
                  <a:pt x="3308934" y="-8145"/>
                  <a:pt x="3601526" y="30376"/>
                  <a:pt x="3934363" y="0"/>
                </a:cubicBezTo>
                <a:cubicBezTo>
                  <a:pt x="4267200" y="-30376"/>
                  <a:pt x="4292592" y="-14343"/>
                  <a:pt x="4512136" y="0"/>
                </a:cubicBezTo>
                <a:cubicBezTo>
                  <a:pt x="4731680" y="14343"/>
                  <a:pt x="4848555" y="-10013"/>
                  <a:pt x="4979858" y="0"/>
                </a:cubicBezTo>
                <a:cubicBezTo>
                  <a:pt x="5111161" y="10013"/>
                  <a:pt x="5527389" y="-3232"/>
                  <a:pt x="5667683" y="0"/>
                </a:cubicBezTo>
                <a:cubicBezTo>
                  <a:pt x="5807977" y="3232"/>
                  <a:pt x="6171038" y="13632"/>
                  <a:pt x="6465561" y="0"/>
                </a:cubicBezTo>
                <a:cubicBezTo>
                  <a:pt x="6760084" y="-13632"/>
                  <a:pt x="6735248" y="19726"/>
                  <a:pt x="6933282" y="0"/>
                </a:cubicBezTo>
                <a:cubicBezTo>
                  <a:pt x="7131316" y="-19726"/>
                  <a:pt x="7209132" y="241"/>
                  <a:pt x="7290952" y="0"/>
                </a:cubicBezTo>
                <a:cubicBezTo>
                  <a:pt x="7372772" y="-241"/>
                  <a:pt x="7956208" y="26050"/>
                  <a:pt x="8198881" y="0"/>
                </a:cubicBezTo>
                <a:cubicBezTo>
                  <a:pt x="8441554" y="-26050"/>
                  <a:pt x="8651980" y="-19212"/>
                  <a:pt x="8886707" y="0"/>
                </a:cubicBezTo>
                <a:cubicBezTo>
                  <a:pt x="9121434" y="19212"/>
                  <a:pt x="9346262" y="18794"/>
                  <a:pt x="9574533" y="0"/>
                </a:cubicBezTo>
                <a:cubicBezTo>
                  <a:pt x="9802804" y="-18794"/>
                  <a:pt x="9958152" y="12350"/>
                  <a:pt x="10152306" y="0"/>
                </a:cubicBezTo>
                <a:cubicBezTo>
                  <a:pt x="10346460" y="-12350"/>
                  <a:pt x="10771281" y="3580"/>
                  <a:pt x="11005210" y="0"/>
                </a:cubicBezTo>
                <a:cubicBezTo>
                  <a:pt x="11040270" y="178480"/>
                  <a:pt x="10969018" y="473990"/>
                  <a:pt x="11005210" y="746275"/>
                </a:cubicBezTo>
                <a:cubicBezTo>
                  <a:pt x="11041402" y="1018560"/>
                  <a:pt x="10986010" y="1158165"/>
                  <a:pt x="11005210" y="1326711"/>
                </a:cubicBezTo>
                <a:cubicBezTo>
                  <a:pt x="11024410" y="1495257"/>
                  <a:pt x="11035768" y="1822393"/>
                  <a:pt x="11005210" y="1962427"/>
                </a:cubicBezTo>
                <a:cubicBezTo>
                  <a:pt x="10974652" y="2102461"/>
                  <a:pt x="10987063" y="2339076"/>
                  <a:pt x="11005210" y="2542863"/>
                </a:cubicBezTo>
                <a:cubicBezTo>
                  <a:pt x="11023357" y="2746650"/>
                  <a:pt x="11003095" y="3001694"/>
                  <a:pt x="11005210" y="3344418"/>
                </a:cubicBezTo>
                <a:cubicBezTo>
                  <a:pt x="11007325" y="3687143"/>
                  <a:pt x="11025011" y="3691453"/>
                  <a:pt x="11005210" y="3869575"/>
                </a:cubicBezTo>
                <a:cubicBezTo>
                  <a:pt x="10985409" y="4047697"/>
                  <a:pt x="11036364" y="4389311"/>
                  <a:pt x="11005210" y="4560570"/>
                </a:cubicBezTo>
                <a:cubicBezTo>
                  <a:pt x="10974056" y="4731829"/>
                  <a:pt x="11001982" y="5248319"/>
                  <a:pt x="11005210" y="5527964"/>
                </a:cubicBezTo>
                <a:cubicBezTo>
                  <a:pt x="10781603" y="5499284"/>
                  <a:pt x="10485383" y="5501180"/>
                  <a:pt x="10097280" y="5527964"/>
                </a:cubicBezTo>
                <a:cubicBezTo>
                  <a:pt x="9709177" y="5554749"/>
                  <a:pt x="9835493" y="5530880"/>
                  <a:pt x="9739611" y="5527964"/>
                </a:cubicBezTo>
                <a:cubicBezTo>
                  <a:pt x="9643729" y="5525048"/>
                  <a:pt x="9145131" y="5497551"/>
                  <a:pt x="8941733" y="5527964"/>
                </a:cubicBezTo>
                <a:cubicBezTo>
                  <a:pt x="8738335" y="5558377"/>
                  <a:pt x="8239158" y="5506022"/>
                  <a:pt x="8033803" y="5527964"/>
                </a:cubicBezTo>
                <a:cubicBezTo>
                  <a:pt x="7828448" y="5549907"/>
                  <a:pt x="7576024" y="5508938"/>
                  <a:pt x="7345978" y="5527964"/>
                </a:cubicBezTo>
                <a:cubicBezTo>
                  <a:pt x="7115932" y="5546990"/>
                  <a:pt x="6748944" y="5490792"/>
                  <a:pt x="6438048" y="5527964"/>
                </a:cubicBezTo>
                <a:cubicBezTo>
                  <a:pt x="6127152" y="5565137"/>
                  <a:pt x="6052391" y="5553222"/>
                  <a:pt x="5860274" y="5527964"/>
                </a:cubicBezTo>
                <a:cubicBezTo>
                  <a:pt x="5668157" y="5502706"/>
                  <a:pt x="5600647" y="5537190"/>
                  <a:pt x="5392553" y="5527964"/>
                </a:cubicBezTo>
                <a:cubicBezTo>
                  <a:pt x="5184459" y="5518738"/>
                  <a:pt x="5129006" y="5516020"/>
                  <a:pt x="5034884" y="5527964"/>
                </a:cubicBezTo>
                <a:cubicBezTo>
                  <a:pt x="4940762" y="5539908"/>
                  <a:pt x="4478920" y="5496504"/>
                  <a:pt x="4126954" y="5527964"/>
                </a:cubicBezTo>
                <a:cubicBezTo>
                  <a:pt x="3774988" y="5559425"/>
                  <a:pt x="3697936" y="5553366"/>
                  <a:pt x="3329076" y="5527964"/>
                </a:cubicBezTo>
                <a:cubicBezTo>
                  <a:pt x="2960216" y="5502562"/>
                  <a:pt x="2904143" y="5501326"/>
                  <a:pt x="2751303" y="5527964"/>
                </a:cubicBezTo>
                <a:cubicBezTo>
                  <a:pt x="2598463" y="5554602"/>
                  <a:pt x="2328016" y="5540597"/>
                  <a:pt x="2063477" y="5527964"/>
                </a:cubicBezTo>
                <a:cubicBezTo>
                  <a:pt x="1798938" y="5515331"/>
                  <a:pt x="1760165" y="5504588"/>
                  <a:pt x="1595755" y="5527964"/>
                </a:cubicBezTo>
                <a:cubicBezTo>
                  <a:pt x="1431345" y="5551340"/>
                  <a:pt x="993919" y="5530413"/>
                  <a:pt x="687826" y="5527964"/>
                </a:cubicBezTo>
                <a:cubicBezTo>
                  <a:pt x="381733" y="5525515"/>
                  <a:pt x="308706" y="5505339"/>
                  <a:pt x="0" y="5527964"/>
                </a:cubicBezTo>
                <a:cubicBezTo>
                  <a:pt x="2165" y="5261220"/>
                  <a:pt x="223" y="5007196"/>
                  <a:pt x="0" y="4836969"/>
                </a:cubicBezTo>
                <a:cubicBezTo>
                  <a:pt x="-223" y="4666742"/>
                  <a:pt x="-5871" y="4446392"/>
                  <a:pt x="0" y="4256532"/>
                </a:cubicBezTo>
                <a:cubicBezTo>
                  <a:pt x="5871" y="4066672"/>
                  <a:pt x="-533" y="3818229"/>
                  <a:pt x="0" y="3510257"/>
                </a:cubicBezTo>
                <a:cubicBezTo>
                  <a:pt x="533" y="3202285"/>
                  <a:pt x="-4424" y="3144664"/>
                  <a:pt x="0" y="2985101"/>
                </a:cubicBezTo>
                <a:cubicBezTo>
                  <a:pt x="4424" y="2825538"/>
                  <a:pt x="25678" y="2371388"/>
                  <a:pt x="0" y="2183546"/>
                </a:cubicBezTo>
                <a:cubicBezTo>
                  <a:pt x="-25678" y="1995705"/>
                  <a:pt x="-7586" y="1646172"/>
                  <a:pt x="0" y="1437271"/>
                </a:cubicBezTo>
                <a:cubicBezTo>
                  <a:pt x="7586" y="1228371"/>
                  <a:pt x="23705" y="1034626"/>
                  <a:pt x="0" y="856834"/>
                </a:cubicBezTo>
                <a:cubicBezTo>
                  <a:pt x="-23705" y="679042"/>
                  <a:pt x="-40006" y="410543"/>
                  <a:pt x="0" y="0"/>
                </a:cubicBezTo>
                <a:close/>
              </a:path>
              <a:path w="11005210" h="5527964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00780" y="157821"/>
                  <a:pt x="10998883" y="464812"/>
                  <a:pt x="11005210" y="635716"/>
                </a:cubicBezTo>
                <a:cubicBezTo>
                  <a:pt x="11011537" y="806620"/>
                  <a:pt x="11000561" y="1032175"/>
                  <a:pt x="11005210" y="1160872"/>
                </a:cubicBezTo>
                <a:cubicBezTo>
                  <a:pt x="11009859" y="1289569"/>
                  <a:pt x="10972862" y="1611530"/>
                  <a:pt x="11005210" y="1907148"/>
                </a:cubicBezTo>
                <a:cubicBezTo>
                  <a:pt x="11037558" y="2202766"/>
                  <a:pt x="11033189" y="2202206"/>
                  <a:pt x="11005210" y="2487584"/>
                </a:cubicBezTo>
                <a:cubicBezTo>
                  <a:pt x="10977231" y="2772962"/>
                  <a:pt x="11006048" y="2968635"/>
                  <a:pt x="11005210" y="3289139"/>
                </a:cubicBezTo>
                <a:cubicBezTo>
                  <a:pt x="11004372" y="3609644"/>
                  <a:pt x="11004717" y="3637696"/>
                  <a:pt x="11005210" y="3869575"/>
                </a:cubicBezTo>
                <a:cubicBezTo>
                  <a:pt x="11005703" y="4101454"/>
                  <a:pt x="11030342" y="4250164"/>
                  <a:pt x="11005210" y="4560570"/>
                </a:cubicBezTo>
                <a:cubicBezTo>
                  <a:pt x="10980078" y="4870977"/>
                  <a:pt x="10977340" y="5053714"/>
                  <a:pt x="11005210" y="5527964"/>
                </a:cubicBezTo>
                <a:cubicBezTo>
                  <a:pt x="10609270" y="5485888"/>
                  <a:pt x="10371629" y="5518493"/>
                  <a:pt x="10097280" y="5527964"/>
                </a:cubicBezTo>
                <a:cubicBezTo>
                  <a:pt x="9822931" y="5537436"/>
                  <a:pt x="9659297" y="5488455"/>
                  <a:pt x="9299402" y="5527964"/>
                </a:cubicBezTo>
                <a:cubicBezTo>
                  <a:pt x="8939507" y="5567473"/>
                  <a:pt x="8802150" y="5563601"/>
                  <a:pt x="8391473" y="5527964"/>
                </a:cubicBezTo>
                <a:cubicBezTo>
                  <a:pt x="7980796" y="5492327"/>
                  <a:pt x="7954539" y="5524426"/>
                  <a:pt x="7703647" y="5527964"/>
                </a:cubicBezTo>
                <a:cubicBezTo>
                  <a:pt x="7452755" y="5531502"/>
                  <a:pt x="7057943" y="5569457"/>
                  <a:pt x="6795717" y="5527964"/>
                </a:cubicBezTo>
                <a:cubicBezTo>
                  <a:pt x="6533491" y="5486472"/>
                  <a:pt x="6202271" y="5555586"/>
                  <a:pt x="5887787" y="5527964"/>
                </a:cubicBezTo>
                <a:cubicBezTo>
                  <a:pt x="5573303" y="5500343"/>
                  <a:pt x="5589738" y="5514237"/>
                  <a:pt x="5420066" y="5527964"/>
                </a:cubicBezTo>
                <a:cubicBezTo>
                  <a:pt x="5250394" y="5541691"/>
                  <a:pt x="4885525" y="5502742"/>
                  <a:pt x="4622188" y="5527964"/>
                </a:cubicBezTo>
                <a:cubicBezTo>
                  <a:pt x="4358851" y="5553186"/>
                  <a:pt x="4215887" y="5525759"/>
                  <a:pt x="4044415" y="5527964"/>
                </a:cubicBezTo>
                <a:cubicBezTo>
                  <a:pt x="3872943" y="5530169"/>
                  <a:pt x="3400474" y="5566836"/>
                  <a:pt x="3136485" y="5527964"/>
                </a:cubicBezTo>
                <a:cubicBezTo>
                  <a:pt x="2872496" y="5489093"/>
                  <a:pt x="2603226" y="5544622"/>
                  <a:pt x="2448659" y="5527964"/>
                </a:cubicBezTo>
                <a:cubicBezTo>
                  <a:pt x="2294092" y="5511306"/>
                  <a:pt x="1977601" y="5499589"/>
                  <a:pt x="1540729" y="5527964"/>
                </a:cubicBezTo>
                <a:cubicBezTo>
                  <a:pt x="1103857" y="5556340"/>
                  <a:pt x="997646" y="5506479"/>
                  <a:pt x="742852" y="5527964"/>
                </a:cubicBezTo>
                <a:cubicBezTo>
                  <a:pt x="488058" y="5549449"/>
                  <a:pt x="286379" y="5515728"/>
                  <a:pt x="0" y="5527964"/>
                </a:cubicBezTo>
                <a:cubicBezTo>
                  <a:pt x="-652" y="5403384"/>
                  <a:pt x="-3836" y="5231718"/>
                  <a:pt x="0" y="5002807"/>
                </a:cubicBezTo>
                <a:cubicBezTo>
                  <a:pt x="3836" y="4773896"/>
                  <a:pt x="-11288" y="4625664"/>
                  <a:pt x="0" y="4256532"/>
                </a:cubicBezTo>
                <a:cubicBezTo>
                  <a:pt x="11288" y="3887401"/>
                  <a:pt x="31933" y="3841147"/>
                  <a:pt x="0" y="3565537"/>
                </a:cubicBezTo>
                <a:cubicBezTo>
                  <a:pt x="-31933" y="3289927"/>
                  <a:pt x="22004" y="3110699"/>
                  <a:pt x="0" y="2763982"/>
                </a:cubicBezTo>
                <a:cubicBezTo>
                  <a:pt x="-22004" y="2417266"/>
                  <a:pt x="-4120" y="2165790"/>
                  <a:pt x="0" y="1962427"/>
                </a:cubicBezTo>
                <a:cubicBezTo>
                  <a:pt x="4120" y="1759064"/>
                  <a:pt x="660" y="1456652"/>
                  <a:pt x="0" y="1271432"/>
                </a:cubicBezTo>
                <a:cubicBezTo>
                  <a:pt x="-660" y="1086213"/>
                  <a:pt x="-19162" y="875081"/>
                  <a:pt x="0" y="746275"/>
                </a:cubicBezTo>
                <a:cubicBezTo>
                  <a:pt x="19162" y="617469"/>
                  <a:pt x="13773" y="336713"/>
                  <a:pt x="0" y="0"/>
                </a:cubicBezTo>
                <a:close/>
              </a:path>
            </a:pathLst>
          </a:custGeom>
          <a:solidFill>
            <a:srgbClr val="99FFCC">
              <a:alpha val="89804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376BD8A-12EC-60D8-150F-43BDB0C5A646}"/>
              </a:ext>
            </a:extLst>
          </p:cNvPr>
          <p:cNvSpPr/>
          <p:nvPr/>
        </p:nvSpPr>
        <p:spPr>
          <a:xfrm>
            <a:off x="7791158" y="2207120"/>
            <a:ext cx="2244955" cy="731258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52B77-FF86-D6DD-78F1-9AF4C51CE5AC}"/>
              </a:ext>
            </a:extLst>
          </p:cNvPr>
          <p:cNvSpPr/>
          <p:nvPr/>
        </p:nvSpPr>
        <p:spPr>
          <a:xfrm>
            <a:off x="2226969" y="2210343"/>
            <a:ext cx="2244955" cy="707886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F61A3E-ADDA-4243-976F-0C98D71B7856}"/>
              </a:ext>
            </a:extLst>
          </p:cNvPr>
          <p:cNvCxnSpPr>
            <a:cxnSpLocks/>
          </p:cNvCxnSpPr>
          <p:nvPr/>
        </p:nvCxnSpPr>
        <p:spPr>
          <a:xfrm>
            <a:off x="3321795" y="2819424"/>
            <a:ext cx="860101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40D863-C5F1-416D-B2FF-C3E49BA843C9}"/>
              </a:ext>
            </a:extLst>
          </p:cNvPr>
          <p:cNvSpPr txBox="1"/>
          <p:nvPr/>
        </p:nvSpPr>
        <p:spPr>
          <a:xfrm>
            <a:off x="750199" y="3119578"/>
            <a:ext cx="53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Cao bằng =&gt; </a:t>
            </a:r>
            <a:r>
              <a:rPr lang="en-US" sz="4000">
                <a:solidFill>
                  <a:schemeClr val="accent2"/>
                </a:solidFill>
              </a:rPr>
              <a:t>Cao Bằng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B11244-9CA4-8912-B888-61848371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866" y="2382915"/>
            <a:ext cx="2244955" cy="5206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Cao bằng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C254B-726B-0BC6-608E-6AC98C3A3730}"/>
              </a:ext>
            </a:extLst>
          </p:cNvPr>
          <p:cNvCxnSpPr>
            <a:cxnSpLocks/>
          </p:cNvCxnSpPr>
          <p:nvPr/>
        </p:nvCxnSpPr>
        <p:spPr>
          <a:xfrm>
            <a:off x="8937354" y="2831288"/>
            <a:ext cx="860101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FBA587-D85B-3626-8F9B-3949A2F50206}"/>
              </a:ext>
            </a:extLst>
          </p:cNvPr>
          <p:cNvSpPr txBox="1">
            <a:spLocks/>
          </p:cNvSpPr>
          <p:nvPr/>
        </p:nvSpPr>
        <p:spPr>
          <a:xfrm>
            <a:off x="7784055" y="2382915"/>
            <a:ext cx="2244955" cy="52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Lâm đồng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5A5F2-063F-E08C-3AA0-B53AA9EEA8BE}"/>
              </a:ext>
            </a:extLst>
          </p:cNvPr>
          <p:cNvSpPr txBox="1"/>
          <p:nvPr/>
        </p:nvSpPr>
        <p:spPr>
          <a:xfrm>
            <a:off x="6549503" y="3112372"/>
            <a:ext cx="53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Lâm đồng =&gt; </a:t>
            </a:r>
            <a:r>
              <a:rPr lang="en-US" sz="4000">
                <a:solidFill>
                  <a:schemeClr val="accent2"/>
                </a:solidFill>
              </a:rPr>
              <a:t>Lâm Đồng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D7F932-11EF-DBA6-6EA4-29A564AE21F5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CBAFB6F-FDDA-4E85-B03E-8B1EC58E52DA}"/>
              </a:ext>
            </a:extLst>
          </p:cNvPr>
          <p:cNvSpPr txBox="1">
            <a:spLocks/>
          </p:cNvSpPr>
          <p:nvPr/>
        </p:nvSpPr>
        <p:spPr>
          <a:xfrm>
            <a:off x="970663" y="0"/>
            <a:ext cx="10257775" cy="236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lại vào vở cho đúng các tên riêng dưới đây: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E77B21DB-902A-D3ED-72F7-B80B1A68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inh nghiệm ăn chơi du lịch tại Cao Bằng - Xe VIP Nội Bài">
            <a:extLst>
              <a:ext uri="{FF2B5EF4-FFF2-40B4-BE49-F238E27FC236}">
                <a16:creationId xmlns:a16="http://schemas.microsoft.com/office/drawing/2014/main" id="{638BBD93-48DB-738B-28BB-6AA64F710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43" y="3807309"/>
            <a:ext cx="3834401" cy="2557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LÂM ĐỒNG TIỀM NĂNG VÀ THẾ MẠNH">
            <a:extLst>
              <a:ext uri="{FF2B5EF4-FFF2-40B4-BE49-F238E27FC236}">
                <a16:creationId xmlns:a16="http://schemas.microsoft.com/office/drawing/2014/main" id="{5FBCFEFF-9598-15DE-E01D-A16606AE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52" y="3807309"/>
            <a:ext cx="3834400" cy="2545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60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/>
      <p:bldP spid="18" grpId="0" build="p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8B3A97EE-0A88-F1AE-1EEB-1756AD8C8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7"/>
            <a:ext cx="11005210" cy="5527964"/>
          </a:xfrm>
          <a:custGeom>
            <a:avLst/>
            <a:gdLst>
              <a:gd name="connsiteX0" fmla="*/ 0 w 11005210"/>
              <a:gd name="connsiteY0" fmla="*/ 0 h 5527964"/>
              <a:gd name="connsiteX1" fmla="*/ 357669 w 11005210"/>
              <a:gd name="connsiteY1" fmla="*/ 0 h 5527964"/>
              <a:gd name="connsiteX2" fmla="*/ 1155547 w 11005210"/>
              <a:gd name="connsiteY2" fmla="*/ 0 h 5527964"/>
              <a:gd name="connsiteX3" fmla="*/ 1843373 w 11005210"/>
              <a:gd name="connsiteY3" fmla="*/ 0 h 5527964"/>
              <a:gd name="connsiteX4" fmla="*/ 2311094 w 11005210"/>
              <a:gd name="connsiteY4" fmla="*/ 0 h 5527964"/>
              <a:gd name="connsiteX5" fmla="*/ 2778816 w 11005210"/>
              <a:gd name="connsiteY5" fmla="*/ 0 h 5527964"/>
              <a:gd name="connsiteX6" fmla="*/ 3136485 w 11005210"/>
              <a:gd name="connsiteY6" fmla="*/ 0 h 5527964"/>
              <a:gd name="connsiteX7" fmla="*/ 3934363 w 11005210"/>
              <a:gd name="connsiteY7" fmla="*/ 0 h 5527964"/>
              <a:gd name="connsiteX8" fmla="*/ 4512136 w 11005210"/>
              <a:gd name="connsiteY8" fmla="*/ 0 h 5527964"/>
              <a:gd name="connsiteX9" fmla="*/ 4979858 w 11005210"/>
              <a:gd name="connsiteY9" fmla="*/ 0 h 5527964"/>
              <a:gd name="connsiteX10" fmla="*/ 5667683 w 11005210"/>
              <a:gd name="connsiteY10" fmla="*/ 0 h 5527964"/>
              <a:gd name="connsiteX11" fmla="*/ 6465561 w 11005210"/>
              <a:gd name="connsiteY11" fmla="*/ 0 h 5527964"/>
              <a:gd name="connsiteX12" fmla="*/ 6933282 w 11005210"/>
              <a:gd name="connsiteY12" fmla="*/ 0 h 5527964"/>
              <a:gd name="connsiteX13" fmla="*/ 7290952 w 11005210"/>
              <a:gd name="connsiteY13" fmla="*/ 0 h 5527964"/>
              <a:gd name="connsiteX14" fmla="*/ 8198881 w 11005210"/>
              <a:gd name="connsiteY14" fmla="*/ 0 h 5527964"/>
              <a:gd name="connsiteX15" fmla="*/ 8886707 w 11005210"/>
              <a:gd name="connsiteY15" fmla="*/ 0 h 5527964"/>
              <a:gd name="connsiteX16" fmla="*/ 9574533 w 11005210"/>
              <a:gd name="connsiteY16" fmla="*/ 0 h 5527964"/>
              <a:gd name="connsiteX17" fmla="*/ 10152306 w 11005210"/>
              <a:gd name="connsiteY17" fmla="*/ 0 h 5527964"/>
              <a:gd name="connsiteX18" fmla="*/ 11005210 w 11005210"/>
              <a:gd name="connsiteY18" fmla="*/ 0 h 5527964"/>
              <a:gd name="connsiteX19" fmla="*/ 11005210 w 11005210"/>
              <a:gd name="connsiteY19" fmla="*/ 746275 h 5527964"/>
              <a:gd name="connsiteX20" fmla="*/ 11005210 w 11005210"/>
              <a:gd name="connsiteY20" fmla="*/ 1326711 h 5527964"/>
              <a:gd name="connsiteX21" fmla="*/ 11005210 w 11005210"/>
              <a:gd name="connsiteY21" fmla="*/ 1962427 h 5527964"/>
              <a:gd name="connsiteX22" fmla="*/ 11005210 w 11005210"/>
              <a:gd name="connsiteY22" fmla="*/ 2542863 h 5527964"/>
              <a:gd name="connsiteX23" fmla="*/ 11005210 w 11005210"/>
              <a:gd name="connsiteY23" fmla="*/ 3344418 h 5527964"/>
              <a:gd name="connsiteX24" fmla="*/ 11005210 w 11005210"/>
              <a:gd name="connsiteY24" fmla="*/ 3869575 h 5527964"/>
              <a:gd name="connsiteX25" fmla="*/ 11005210 w 11005210"/>
              <a:gd name="connsiteY25" fmla="*/ 4560570 h 5527964"/>
              <a:gd name="connsiteX26" fmla="*/ 11005210 w 11005210"/>
              <a:gd name="connsiteY26" fmla="*/ 5527964 h 5527964"/>
              <a:gd name="connsiteX27" fmla="*/ 10097280 w 11005210"/>
              <a:gd name="connsiteY27" fmla="*/ 5527964 h 5527964"/>
              <a:gd name="connsiteX28" fmla="*/ 9739611 w 11005210"/>
              <a:gd name="connsiteY28" fmla="*/ 5527964 h 5527964"/>
              <a:gd name="connsiteX29" fmla="*/ 8941733 w 11005210"/>
              <a:gd name="connsiteY29" fmla="*/ 5527964 h 5527964"/>
              <a:gd name="connsiteX30" fmla="*/ 8033803 w 11005210"/>
              <a:gd name="connsiteY30" fmla="*/ 5527964 h 5527964"/>
              <a:gd name="connsiteX31" fmla="*/ 7345978 w 11005210"/>
              <a:gd name="connsiteY31" fmla="*/ 5527964 h 5527964"/>
              <a:gd name="connsiteX32" fmla="*/ 6438048 w 11005210"/>
              <a:gd name="connsiteY32" fmla="*/ 5527964 h 5527964"/>
              <a:gd name="connsiteX33" fmla="*/ 5860274 w 11005210"/>
              <a:gd name="connsiteY33" fmla="*/ 5527964 h 5527964"/>
              <a:gd name="connsiteX34" fmla="*/ 5392553 w 11005210"/>
              <a:gd name="connsiteY34" fmla="*/ 5527964 h 5527964"/>
              <a:gd name="connsiteX35" fmla="*/ 5034884 w 11005210"/>
              <a:gd name="connsiteY35" fmla="*/ 5527964 h 5527964"/>
              <a:gd name="connsiteX36" fmla="*/ 4126954 w 11005210"/>
              <a:gd name="connsiteY36" fmla="*/ 5527964 h 5527964"/>
              <a:gd name="connsiteX37" fmla="*/ 3329076 w 11005210"/>
              <a:gd name="connsiteY37" fmla="*/ 5527964 h 5527964"/>
              <a:gd name="connsiteX38" fmla="*/ 2751303 w 11005210"/>
              <a:gd name="connsiteY38" fmla="*/ 5527964 h 5527964"/>
              <a:gd name="connsiteX39" fmla="*/ 2063477 w 11005210"/>
              <a:gd name="connsiteY39" fmla="*/ 5527964 h 5527964"/>
              <a:gd name="connsiteX40" fmla="*/ 1595755 w 11005210"/>
              <a:gd name="connsiteY40" fmla="*/ 5527964 h 5527964"/>
              <a:gd name="connsiteX41" fmla="*/ 687826 w 11005210"/>
              <a:gd name="connsiteY41" fmla="*/ 5527964 h 5527964"/>
              <a:gd name="connsiteX42" fmla="*/ 0 w 11005210"/>
              <a:gd name="connsiteY42" fmla="*/ 5527964 h 5527964"/>
              <a:gd name="connsiteX43" fmla="*/ 0 w 11005210"/>
              <a:gd name="connsiteY43" fmla="*/ 4836969 h 5527964"/>
              <a:gd name="connsiteX44" fmla="*/ 0 w 11005210"/>
              <a:gd name="connsiteY44" fmla="*/ 4256532 h 5527964"/>
              <a:gd name="connsiteX45" fmla="*/ 0 w 11005210"/>
              <a:gd name="connsiteY45" fmla="*/ 3510257 h 5527964"/>
              <a:gd name="connsiteX46" fmla="*/ 0 w 11005210"/>
              <a:gd name="connsiteY46" fmla="*/ 2985101 h 5527964"/>
              <a:gd name="connsiteX47" fmla="*/ 0 w 11005210"/>
              <a:gd name="connsiteY47" fmla="*/ 2183546 h 5527964"/>
              <a:gd name="connsiteX48" fmla="*/ 0 w 11005210"/>
              <a:gd name="connsiteY48" fmla="*/ 1437271 h 5527964"/>
              <a:gd name="connsiteX49" fmla="*/ 0 w 11005210"/>
              <a:gd name="connsiteY49" fmla="*/ 856834 h 5527964"/>
              <a:gd name="connsiteX50" fmla="*/ 0 w 11005210"/>
              <a:gd name="connsiteY50" fmla="*/ 0 h 5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05210" h="5527964" fill="none" extrusionOk="0">
                <a:moveTo>
                  <a:pt x="0" y="0"/>
                </a:moveTo>
                <a:cubicBezTo>
                  <a:pt x="159345" y="-3852"/>
                  <a:pt x="232837" y="1778"/>
                  <a:pt x="357669" y="0"/>
                </a:cubicBezTo>
                <a:cubicBezTo>
                  <a:pt x="482501" y="-1778"/>
                  <a:pt x="792803" y="3919"/>
                  <a:pt x="1155547" y="0"/>
                </a:cubicBezTo>
                <a:cubicBezTo>
                  <a:pt x="1518291" y="-3919"/>
                  <a:pt x="1522281" y="25950"/>
                  <a:pt x="1843373" y="0"/>
                </a:cubicBezTo>
                <a:cubicBezTo>
                  <a:pt x="2164465" y="-25950"/>
                  <a:pt x="2110102" y="-14471"/>
                  <a:pt x="2311094" y="0"/>
                </a:cubicBezTo>
                <a:cubicBezTo>
                  <a:pt x="2512086" y="14471"/>
                  <a:pt x="2562903" y="14831"/>
                  <a:pt x="2778816" y="0"/>
                </a:cubicBezTo>
                <a:cubicBezTo>
                  <a:pt x="2994729" y="-14831"/>
                  <a:pt x="2964036" y="8145"/>
                  <a:pt x="3136485" y="0"/>
                </a:cubicBezTo>
                <a:cubicBezTo>
                  <a:pt x="3308934" y="-8145"/>
                  <a:pt x="3601526" y="30376"/>
                  <a:pt x="3934363" y="0"/>
                </a:cubicBezTo>
                <a:cubicBezTo>
                  <a:pt x="4267200" y="-30376"/>
                  <a:pt x="4292592" y="-14343"/>
                  <a:pt x="4512136" y="0"/>
                </a:cubicBezTo>
                <a:cubicBezTo>
                  <a:pt x="4731680" y="14343"/>
                  <a:pt x="4848555" y="-10013"/>
                  <a:pt x="4979858" y="0"/>
                </a:cubicBezTo>
                <a:cubicBezTo>
                  <a:pt x="5111161" y="10013"/>
                  <a:pt x="5527389" y="-3232"/>
                  <a:pt x="5667683" y="0"/>
                </a:cubicBezTo>
                <a:cubicBezTo>
                  <a:pt x="5807977" y="3232"/>
                  <a:pt x="6171038" y="13632"/>
                  <a:pt x="6465561" y="0"/>
                </a:cubicBezTo>
                <a:cubicBezTo>
                  <a:pt x="6760084" y="-13632"/>
                  <a:pt x="6735248" y="19726"/>
                  <a:pt x="6933282" y="0"/>
                </a:cubicBezTo>
                <a:cubicBezTo>
                  <a:pt x="7131316" y="-19726"/>
                  <a:pt x="7209132" y="241"/>
                  <a:pt x="7290952" y="0"/>
                </a:cubicBezTo>
                <a:cubicBezTo>
                  <a:pt x="7372772" y="-241"/>
                  <a:pt x="7956208" y="26050"/>
                  <a:pt x="8198881" y="0"/>
                </a:cubicBezTo>
                <a:cubicBezTo>
                  <a:pt x="8441554" y="-26050"/>
                  <a:pt x="8651980" y="-19212"/>
                  <a:pt x="8886707" y="0"/>
                </a:cubicBezTo>
                <a:cubicBezTo>
                  <a:pt x="9121434" y="19212"/>
                  <a:pt x="9346262" y="18794"/>
                  <a:pt x="9574533" y="0"/>
                </a:cubicBezTo>
                <a:cubicBezTo>
                  <a:pt x="9802804" y="-18794"/>
                  <a:pt x="9958152" y="12350"/>
                  <a:pt x="10152306" y="0"/>
                </a:cubicBezTo>
                <a:cubicBezTo>
                  <a:pt x="10346460" y="-12350"/>
                  <a:pt x="10771281" y="3580"/>
                  <a:pt x="11005210" y="0"/>
                </a:cubicBezTo>
                <a:cubicBezTo>
                  <a:pt x="11040270" y="178480"/>
                  <a:pt x="10969018" y="473990"/>
                  <a:pt x="11005210" y="746275"/>
                </a:cubicBezTo>
                <a:cubicBezTo>
                  <a:pt x="11041402" y="1018560"/>
                  <a:pt x="10986010" y="1158165"/>
                  <a:pt x="11005210" y="1326711"/>
                </a:cubicBezTo>
                <a:cubicBezTo>
                  <a:pt x="11024410" y="1495257"/>
                  <a:pt x="11035768" y="1822393"/>
                  <a:pt x="11005210" y="1962427"/>
                </a:cubicBezTo>
                <a:cubicBezTo>
                  <a:pt x="10974652" y="2102461"/>
                  <a:pt x="10987063" y="2339076"/>
                  <a:pt x="11005210" y="2542863"/>
                </a:cubicBezTo>
                <a:cubicBezTo>
                  <a:pt x="11023357" y="2746650"/>
                  <a:pt x="11003095" y="3001694"/>
                  <a:pt x="11005210" y="3344418"/>
                </a:cubicBezTo>
                <a:cubicBezTo>
                  <a:pt x="11007325" y="3687143"/>
                  <a:pt x="11025011" y="3691453"/>
                  <a:pt x="11005210" y="3869575"/>
                </a:cubicBezTo>
                <a:cubicBezTo>
                  <a:pt x="10985409" y="4047697"/>
                  <a:pt x="11036364" y="4389311"/>
                  <a:pt x="11005210" y="4560570"/>
                </a:cubicBezTo>
                <a:cubicBezTo>
                  <a:pt x="10974056" y="4731829"/>
                  <a:pt x="11001982" y="5248319"/>
                  <a:pt x="11005210" y="5527964"/>
                </a:cubicBezTo>
                <a:cubicBezTo>
                  <a:pt x="10781603" y="5499284"/>
                  <a:pt x="10485383" y="5501180"/>
                  <a:pt x="10097280" y="5527964"/>
                </a:cubicBezTo>
                <a:cubicBezTo>
                  <a:pt x="9709177" y="5554749"/>
                  <a:pt x="9835493" y="5530880"/>
                  <a:pt x="9739611" y="5527964"/>
                </a:cubicBezTo>
                <a:cubicBezTo>
                  <a:pt x="9643729" y="5525048"/>
                  <a:pt x="9145131" y="5497551"/>
                  <a:pt x="8941733" y="5527964"/>
                </a:cubicBezTo>
                <a:cubicBezTo>
                  <a:pt x="8738335" y="5558377"/>
                  <a:pt x="8239158" y="5506022"/>
                  <a:pt x="8033803" y="5527964"/>
                </a:cubicBezTo>
                <a:cubicBezTo>
                  <a:pt x="7828448" y="5549907"/>
                  <a:pt x="7576024" y="5508938"/>
                  <a:pt x="7345978" y="5527964"/>
                </a:cubicBezTo>
                <a:cubicBezTo>
                  <a:pt x="7115932" y="5546990"/>
                  <a:pt x="6748944" y="5490792"/>
                  <a:pt x="6438048" y="5527964"/>
                </a:cubicBezTo>
                <a:cubicBezTo>
                  <a:pt x="6127152" y="5565137"/>
                  <a:pt x="6052391" y="5553222"/>
                  <a:pt x="5860274" y="5527964"/>
                </a:cubicBezTo>
                <a:cubicBezTo>
                  <a:pt x="5668157" y="5502706"/>
                  <a:pt x="5600647" y="5537190"/>
                  <a:pt x="5392553" y="5527964"/>
                </a:cubicBezTo>
                <a:cubicBezTo>
                  <a:pt x="5184459" y="5518738"/>
                  <a:pt x="5129006" y="5516020"/>
                  <a:pt x="5034884" y="5527964"/>
                </a:cubicBezTo>
                <a:cubicBezTo>
                  <a:pt x="4940762" y="5539908"/>
                  <a:pt x="4478920" y="5496504"/>
                  <a:pt x="4126954" y="5527964"/>
                </a:cubicBezTo>
                <a:cubicBezTo>
                  <a:pt x="3774988" y="5559425"/>
                  <a:pt x="3697936" y="5553366"/>
                  <a:pt x="3329076" y="5527964"/>
                </a:cubicBezTo>
                <a:cubicBezTo>
                  <a:pt x="2960216" y="5502562"/>
                  <a:pt x="2904143" y="5501326"/>
                  <a:pt x="2751303" y="5527964"/>
                </a:cubicBezTo>
                <a:cubicBezTo>
                  <a:pt x="2598463" y="5554602"/>
                  <a:pt x="2328016" y="5540597"/>
                  <a:pt x="2063477" y="5527964"/>
                </a:cubicBezTo>
                <a:cubicBezTo>
                  <a:pt x="1798938" y="5515331"/>
                  <a:pt x="1760165" y="5504588"/>
                  <a:pt x="1595755" y="5527964"/>
                </a:cubicBezTo>
                <a:cubicBezTo>
                  <a:pt x="1431345" y="5551340"/>
                  <a:pt x="993919" y="5530413"/>
                  <a:pt x="687826" y="5527964"/>
                </a:cubicBezTo>
                <a:cubicBezTo>
                  <a:pt x="381733" y="5525515"/>
                  <a:pt x="308706" y="5505339"/>
                  <a:pt x="0" y="5527964"/>
                </a:cubicBezTo>
                <a:cubicBezTo>
                  <a:pt x="2165" y="5261220"/>
                  <a:pt x="223" y="5007196"/>
                  <a:pt x="0" y="4836969"/>
                </a:cubicBezTo>
                <a:cubicBezTo>
                  <a:pt x="-223" y="4666742"/>
                  <a:pt x="-5871" y="4446392"/>
                  <a:pt x="0" y="4256532"/>
                </a:cubicBezTo>
                <a:cubicBezTo>
                  <a:pt x="5871" y="4066672"/>
                  <a:pt x="-533" y="3818229"/>
                  <a:pt x="0" y="3510257"/>
                </a:cubicBezTo>
                <a:cubicBezTo>
                  <a:pt x="533" y="3202285"/>
                  <a:pt x="-4424" y="3144664"/>
                  <a:pt x="0" y="2985101"/>
                </a:cubicBezTo>
                <a:cubicBezTo>
                  <a:pt x="4424" y="2825538"/>
                  <a:pt x="25678" y="2371388"/>
                  <a:pt x="0" y="2183546"/>
                </a:cubicBezTo>
                <a:cubicBezTo>
                  <a:pt x="-25678" y="1995705"/>
                  <a:pt x="-7586" y="1646172"/>
                  <a:pt x="0" y="1437271"/>
                </a:cubicBezTo>
                <a:cubicBezTo>
                  <a:pt x="7586" y="1228371"/>
                  <a:pt x="23705" y="1034626"/>
                  <a:pt x="0" y="856834"/>
                </a:cubicBezTo>
                <a:cubicBezTo>
                  <a:pt x="-23705" y="679042"/>
                  <a:pt x="-40006" y="410543"/>
                  <a:pt x="0" y="0"/>
                </a:cubicBezTo>
                <a:close/>
              </a:path>
              <a:path w="11005210" h="5527964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00780" y="157821"/>
                  <a:pt x="10998883" y="464812"/>
                  <a:pt x="11005210" y="635716"/>
                </a:cubicBezTo>
                <a:cubicBezTo>
                  <a:pt x="11011537" y="806620"/>
                  <a:pt x="11000561" y="1032175"/>
                  <a:pt x="11005210" y="1160872"/>
                </a:cubicBezTo>
                <a:cubicBezTo>
                  <a:pt x="11009859" y="1289569"/>
                  <a:pt x="10972862" y="1611530"/>
                  <a:pt x="11005210" y="1907148"/>
                </a:cubicBezTo>
                <a:cubicBezTo>
                  <a:pt x="11037558" y="2202766"/>
                  <a:pt x="11033189" y="2202206"/>
                  <a:pt x="11005210" y="2487584"/>
                </a:cubicBezTo>
                <a:cubicBezTo>
                  <a:pt x="10977231" y="2772962"/>
                  <a:pt x="11006048" y="2968635"/>
                  <a:pt x="11005210" y="3289139"/>
                </a:cubicBezTo>
                <a:cubicBezTo>
                  <a:pt x="11004372" y="3609644"/>
                  <a:pt x="11004717" y="3637696"/>
                  <a:pt x="11005210" y="3869575"/>
                </a:cubicBezTo>
                <a:cubicBezTo>
                  <a:pt x="11005703" y="4101454"/>
                  <a:pt x="11030342" y="4250164"/>
                  <a:pt x="11005210" y="4560570"/>
                </a:cubicBezTo>
                <a:cubicBezTo>
                  <a:pt x="10980078" y="4870977"/>
                  <a:pt x="10977340" y="5053714"/>
                  <a:pt x="11005210" y="5527964"/>
                </a:cubicBezTo>
                <a:cubicBezTo>
                  <a:pt x="10609270" y="5485888"/>
                  <a:pt x="10371629" y="5518493"/>
                  <a:pt x="10097280" y="5527964"/>
                </a:cubicBezTo>
                <a:cubicBezTo>
                  <a:pt x="9822931" y="5537436"/>
                  <a:pt x="9659297" y="5488455"/>
                  <a:pt x="9299402" y="5527964"/>
                </a:cubicBezTo>
                <a:cubicBezTo>
                  <a:pt x="8939507" y="5567473"/>
                  <a:pt x="8802150" y="5563601"/>
                  <a:pt x="8391473" y="5527964"/>
                </a:cubicBezTo>
                <a:cubicBezTo>
                  <a:pt x="7980796" y="5492327"/>
                  <a:pt x="7954539" y="5524426"/>
                  <a:pt x="7703647" y="5527964"/>
                </a:cubicBezTo>
                <a:cubicBezTo>
                  <a:pt x="7452755" y="5531502"/>
                  <a:pt x="7057943" y="5569457"/>
                  <a:pt x="6795717" y="5527964"/>
                </a:cubicBezTo>
                <a:cubicBezTo>
                  <a:pt x="6533491" y="5486472"/>
                  <a:pt x="6202271" y="5555586"/>
                  <a:pt x="5887787" y="5527964"/>
                </a:cubicBezTo>
                <a:cubicBezTo>
                  <a:pt x="5573303" y="5500343"/>
                  <a:pt x="5589738" y="5514237"/>
                  <a:pt x="5420066" y="5527964"/>
                </a:cubicBezTo>
                <a:cubicBezTo>
                  <a:pt x="5250394" y="5541691"/>
                  <a:pt x="4885525" y="5502742"/>
                  <a:pt x="4622188" y="5527964"/>
                </a:cubicBezTo>
                <a:cubicBezTo>
                  <a:pt x="4358851" y="5553186"/>
                  <a:pt x="4215887" y="5525759"/>
                  <a:pt x="4044415" y="5527964"/>
                </a:cubicBezTo>
                <a:cubicBezTo>
                  <a:pt x="3872943" y="5530169"/>
                  <a:pt x="3400474" y="5566836"/>
                  <a:pt x="3136485" y="5527964"/>
                </a:cubicBezTo>
                <a:cubicBezTo>
                  <a:pt x="2872496" y="5489093"/>
                  <a:pt x="2603226" y="5544622"/>
                  <a:pt x="2448659" y="5527964"/>
                </a:cubicBezTo>
                <a:cubicBezTo>
                  <a:pt x="2294092" y="5511306"/>
                  <a:pt x="1977601" y="5499589"/>
                  <a:pt x="1540729" y="5527964"/>
                </a:cubicBezTo>
                <a:cubicBezTo>
                  <a:pt x="1103857" y="5556340"/>
                  <a:pt x="997646" y="5506479"/>
                  <a:pt x="742852" y="5527964"/>
                </a:cubicBezTo>
                <a:cubicBezTo>
                  <a:pt x="488058" y="5549449"/>
                  <a:pt x="286379" y="5515728"/>
                  <a:pt x="0" y="5527964"/>
                </a:cubicBezTo>
                <a:cubicBezTo>
                  <a:pt x="-652" y="5403384"/>
                  <a:pt x="-3836" y="5231718"/>
                  <a:pt x="0" y="5002807"/>
                </a:cubicBezTo>
                <a:cubicBezTo>
                  <a:pt x="3836" y="4773896"/>
                  <a:pt x="-11288" y="4625664"/>
                  <a:pt x="0" y="4256532"/>
                </a:cubicBezTo>
                <a:cubicBezTo>
                  <a:pt x="11288" y="3887401"/>
                  <a:pt x="31933" y="3841147"/>
                  <a:pt x="0" y="3565537"/>
                </a:cubicBezTo>
                <a:cubicBezTo>
                  <a:pt x="-31933" y="3289927"/>
                  <a:pt x="22004" y="3110699"/>
                  <a:pt x="0" y="2763982"/>
                </a:cubicBezTo>
                <a:cubicBezTo>
                  <a:pt x="-22004" y="2417266"/>
                  <a:pt x="-4120" y="2165790"/>
                  <a:pt x="0" y="1962427"/>
                </a:cubicBezTo>
                <a:cubicBezTo>
                  <a:pt x="4120" y="1759064"/>
                  <a:pt x="660" y="1456652"/>
                  <a:pt x="0" y="1271432"/>
                </a:cubicBezTo>
                <a:cubicBezTo>
                  <a:pt x="-660" y="1086213"/>
                  <a:pt x="-19162" y="875081"/>
                  <a:pt x="0" y="746275"/>
                </a:cubicBezTo>
                <a:cubicBezTo>
                  <a:pt x="19162" y="617469"/>
                  <a:pt x="13773" y="336713"/>
                  <a:pt x="0" y="0"/>
                </a:cubicBezTo>
                <a:close/>
              </a:path>
            </a:pathLst>
          </a:custGeom>
          <a:solidFill>
            <a:srgbClr val="99FFCC">
              <a:alpha val="89804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9A2AEA-2A8A-4C38-F2E5-B33A01BDFFFB}"/>
              </a:ext>
            </a:extLst>
          </p:cNvPr>
          <p:cNvSpPr/>
          <p:nvPr/>
        </p:nvSpPr>
        <p:spPr>
          <a:xfrm>
            <a:off x="1720051" y="2248103"/>
            <a:ext cx="2244955" cy="707886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8C9B3AE-E6E5-FEBB-AD4C-182F4BF2A601}"/>
              </a:ext>
            </a:extLst>
          </p:cNvPr>
          <p:cNvSpPr/>
          <p:nvPr/>
        </p:nvSpPr>
        <p:spPr>
          <a:xfrm>
            <a:off x="7970162" y="2299493"/>
            <a:ext cx="2244955" cy="707886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0EA5E-3059-43C4-B342-3810E2700E80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3779-273F-4524-A613-5ABEC6B0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02" y="0"/>
            <a:ext cx="10103195" cy="236824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+mn-lt"/>
              </a:rPr>
              <a:t>Viết lại vào vở cho đúng các tên riêng có trong câu ca dao sau:</a:t>
            </a: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F61A3E-ADDA-4243-976F-0C98D71B7856}"/>
              </a:ext>
            </a:extLst>
          </p:cNvPr>
          <p:cNvCxnSpPr>
            <a:cxnSpLocks/>
          </p:cNvCxnSpPr>
          <p:nvPr/>
        </p:nvCxnSpPr>
        <p:spPr>
          <a:xfrm>
            <a:off x="2037212" y="2849317"/>
            <a:ext cx="63406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40D863-C5F1-416D-B2FF-C3E49BA843C9}"/>
              </a:ext>
            </a:extLst>
          </p:cNvPr>
          <p:cNvSpPr txBox="1"/>
          <p:nvPr/>
        </p:nvSpPr>
        <p:spPr>
          <a:xfrm>
            <a:off x="750200" y="3075619"/>
            <a:ext cx="53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thái Bình =&gt; </a:t>
            </a:r>
            <a:r>
              <a:rPr lang="en-US" sz="4000">
                <a:solidFill>
                  <a:schemeClr val="accent2"/>
                </a:solidFill>
              </a:rPr>
              <a:t>Thái Bình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B11244-9CA4-8912-B888-61848371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887" y="2417738"/>
            <a:ext cx="2244955" cy="5206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thái Bình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C254B-726B-0BC6-608E-6AC98C3A3730}"/>
              </a:ext>
            </a:extLst>
          </p:cNvPr>
          <p:cNvCxnSpPr>
            <a:cxnSpLocks/>
          </p:cNvCxnSpPr>
          <p:nvPr/>
        </p:nvCxnSpPr>
        <p:spPr>
          <a:xfrm>
            <a:off x="8165208" y="2886978"/>
            <a:ext cx="167583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FBA587-D85B-3626-8F9B-3949A2F50206}"/>
              </a:ext>
            </a:extLst>
          </p:cNvPr>
          <p:cNvSpPr txBox="1">
            <a:spLocks/>
          </p:cNvSpPr>
          <p:nvPr/>
        </p:nvSpPr>
        <p:spPr>
          <a:xfrm>
            <a:off x="7909833" y="2417738"/>
            <a:ext cx="2244955" cy="52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sóc trăng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5A5F2-063F-E08C-3AA0-B53AA9EEA8BE}"/>
              </a:ext>
            </a:extLst>
          </p:cNvPr>
          <p:cNvSpPr txBox="1"/>
          <p:nvPr/>
        </p:nvSpPr>
        <p:spPr>
          <a:xfrm>
            <a:off x="6668263" y="3075619"/>
            <a:ext cx="534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sóc trăng =&gt; </a:t>
            </a:r>
            <a:r>
              <a:rPr lang="en-US" sz="4000">
                <a:solidFill>
                  <a:schemeClr val="accent2"/>
                </a:solidFill>
              </a:rPr>
              <a:t>Sóc Trăng</a:t>
            </a:r>
          </a:p>
        </p:txBody>
      </p:sp>
      <p:pic>
        <p:nvPicPr>
          <p:cNvPr id="3074" name="Picture 2" descr="Thai Binh City: A spacious and modern urban area">
            <a:extLst>
              <a:ext uri="{FF2B5EF4-FFF2-40B4-BE49-F238E27FC236}">
                <a16:creationId xmlns:a16="http://schemas.microsoft.com/office/drawing/2014/main" id="{546A4537-8AA5-E7DB-8379-10808E4A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66" y="3846080"/>
            <a:ext cx="3994299" cy="2452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Địa điểm du lịch Sóc Trăng siêu đẹp nhất định phải đến">
            <a:extLst>
              <a:ext uri="{FF2B5EF4-FFF2-40B4-BE49-F238E27FC236}">
                <a16:creationId xmlns:a16="http://schemas.microsoft.com/office/drawing/2014/main" id="{2AAB77CD-E319-772D-44B8-CB013DAEE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60" y="3783885"/>
            <a:ext cx="3477448" cy="2498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864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8" grpId="0" build="p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2BB0A5-688B-E488-9344-4AE870677AA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18DCE188-ED4A-813B-22AB-E7B3756F4F10}"/>
                </a:ext>
              </a:extLst>
            </p:cNvPr>
            <p:cNvSpPr txBox="1"/>
            <p:nvPr/>
          </p:nvSpPr>
          <p:spPr>
            <a:xfrm>
              <a:off x="4919177" y="3244334"/>
              <a:ext cx="23536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4" name="Picture 3" descr="Calendar&#10;&#10;Description automatically generated with medium confidence">
              <a:extLst>
                <a:ext uri="{FF2B5EF4-FFF2-40B4-BE49-F238E27FC236}">
                  <a16:creationId xmlns:a16="http://schemas.microsoft.com/office/drawing/2014/main" id="{9EBB6428-F36B-4C28-B205-CF3EE4ED9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0" name="Nhóm 14">
            <a:extLst>
              <a:ext uri="{FF2B5EF4-FFF2-40B4-BE49-F238E27FC236}">
                <a16:creationId xmlns:a16="http://schemas.microsoft.com/office/drawing/2014/main" id="{5C00E434-A934-48CA-BFDA-36E7ECB7BC1E}"/>
              </a:ext>
            </a:extLst>
          </p:cNvPr>
          <p:cNvGrpSpPr/>
          <p:nvPr/>
        </p:nvGrpSpPr>
        <p:grpSpPr>
          <a:xfrm>
            <a:off x="1505470" y="91464"/>
            <a:ext cx="8537615" cy="4464137"/>
            <a:chOff x="2733259" y="371059"/>
            <a:chExt cx="6725479" cy="3849927"/>
          </a:xfrm>
        </p:grpSpPr>
        <p:sp>
          <p:nvSpPr>
            <p:cNvPr id="11" name="Lưu đồ: Điểm Kết Thúc 15">
              <a:extLst>
                <a:ext uri="{FF2B5EF4-FFF2-40B4-BE49-F238E27FC236}">
                  <a16:creationId xmlns:a16="http://schemas.microsoft.com/office/drawing/2014/main" id="{FD55AC45-7237-4E7D-99BC-E51E0473655B}"/>
                </a:ext>
              </a:extLst>
            </p:cNvPr>
            <p:cNvSpPr/>
            <p:nvPr/>
          </p:nvSpPr>
          <p:spPr>
            <a:xfrm>
              <a:off x="2733259" y="371059"/>
              <a:ext cx="6725479" cy="3849927"/>
            </a:xfrm>
            <a:prstGeom prst="flowChartTerminator">
              <a:avLst/>
            </a:prstGeom>
            <a:ln w="28575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Hộp Văn bản 16">
              <a:extLst>
                <a:ext uri="{FF2B5EF4-FFF2-40B4-BE49-F238E27FC236}">
                  <a16:creationId xmlns:a16="http://schemas.microsoft.com/office/drawing/2014/main" id="{3CB57B32-5CFD-47B7-A499-CEC6C3030A68}"/>
                </a:ext>
              </a:extLst>
            </p:cNvPr>
            <p:cNvSpPr txBox="1"/>
            <p:nvPr/>
          </p:nvSpPr>
          <p:spPr>
            <a:xfrm>
              <a:off x="4180292" y="436695"/>
              <a:ext cx="4147931" cy="45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 …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 …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 …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năm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Hộp Văn bản 17">
              <a:extLst>
                <a:ext uri="{FF2B5EF4-FFF2-40B4-BE49-F238E27FC236}">
                  <a16:creationId xmlns:a16="http://schemas.microsoft.com/office/drawing/2014/main" id="{F3187D93-ABAD-45A3-82C9-9EBE84E34094}"/>
                </a:ext>
              </a:extLst>
            </p:cNvPr>
            <p:cNvSpPr txBox="1"/>
            <p:nvPr/>
          </p:nvSpPr>
          <p:spPr>
            <a:xfrm>
              <a:off x="4481943" y="860669"/>
              <a:ext cx="2690193" cy="504317"/>
            </a:xfrm>
            <a:custGeom>
              <a:avLst/>
              <a:gdLst>
                <a:gd name="connsiteX0" fmla="*/ 0 w 2690193"/>
                <a:gd name="connsiteY0" fmla="*/ 0 h 504317"/>
                <a:gd name="connsiteX1" fmla="*/ 511137 w 2690193"/>
                <a:gd name="connsiteY1" fmla="*/ 0 h 504317"/>
                <a:gd name="connsiteX2" fmla="*/ 1102979 w 2690193"/>
                <a:gd name="connsiteY2" fmla="*/ 0 h 504317"/>
                <a:gd name="connsiteX3" fmla="*/ 1694822 w 2690193"/>
                <a:gd name="connsiteY3" fmla="*/ 0 h 504317"/>
                <a:gd name="connsiteX4" fmla="*/ 2179056 w 2690193"/>
                <a:gd name="connsiteY4" fmla="*/ 0 h 504317"/>
                <a:gd name="connsiteX5" fmla="*/ 2690193 w 2690193"/>
                <a:gd name="connsiteY5" fmla="*/ 0 h 504317"/>
                <a:gd name="connsiteX6" fmla="*/ 2690193 w 2690193"/>
                <a:gd name="connsiteY6" fmla="*/ 504317 h 504317"/>
                <a:gd name="connsiteX7" fmla="*/ 2179056 w 2690193"/>
                <a:gd name="connsiteY7" fmla="*/ 504317 h 504317"/>
                <a:gd name="connsiteX8" fmla="*/ 1587214 w 2690193"/>
                <a:gd name="connsiteY8" fmla="*/ 504317 h 504317"/>
                <a:gd name="connsiteX9" fmla="*/ 995371 w 2690193"/>
                <a:gd name="connsiteY9" fmla="*/ 504317 h 504317"/>
                <a:gd name="connsiteX10" fmla="*/ 0 w 2690193"/>
                <a:gd name="connsiteY10" fmla="*/ 504317 h 504317"/>
                <a:gd name="connsiteX11" fmla="*/ 0 w 2690193"/>
                <a:gd name="connsiteY11" fmla="*/ 0 h 50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90193" h="504317" extrusionOk="0">
                  <a:moveTo>
                    <a:pt x="0" y="0"/>
                  </a:moveTo>
                  <a:cubicBezTo>
                    <a:pt x="226208" y="-39123"/>
                    <a:pt x="370858" y="37321"/>
                    <a:pt x="511137" y="0"/>
                  </a:cubicBezTo>
                  <a:cubicBezTo>
                    <a:pt x="651416" y="-37321"/>
                    <a:pt x="894726" y="44236"/>
                    <a:pt x="1102979" y="0"/>
                  </a:cubicBezTo>
                  <a:cubicBezTo>
                    <a:pt x="1311232" y="-44236"/>
                    <a:pt x="1494956" y="53759"/>
                    <a:pt x="1694822" y="0"/>
                  </a:cubicBezTo>
                  <a:cubicBezTo>
                    <a:pt x="1894688" y="-53759"/>
                    <a:pt x="2043329" y="56016"/>
                    <a:pt x="2179056" y="0"/>
                  </a:cubicBezTo>
                  <a:cubicBezTo>
                    <a:pt x="2314783" y="-56016"/>
                    <a:pt x="2541540" y="35386"/>
                    <a:pt x="2690193" y="0"/>
                  </a:cubicBezTo>
                  <a:cubicBezTo>
                    <a:pt x="2717159" y="195789"/>
                    <a:pt x="2684380" y="341291"/>
                    <a:pt x="2690193" y="504317"/>
                  </a:cubicBezTo>
                  <a:cubicBezTo>
                    <a:pt x="2454476" y="531268"/>
                    <a:pt x="2349028" y="452028"/>
                    <a:pt x="2179056" y="504317"/>
                  </a:cubicBezTo>
                  <a:cubicBezTo>
                    <a:pt x="2009084" y="556606"/>
                    <a:pt x="1836899" y="438840"/>
                    <a:pt x="1587214" y="504317"/>
                  </a:cubicBezTo>
                  <a:cubicBezTo>
                    <a:pt x="1337529" y="569794"/>
                    <a:pt x="1175367" y="452380"/>
                    <a:pt x="995371" y="504317"/>
                  </a:cubicBezTo>
                  <a:cubicBezTo>
                    <a:pt x="815375" y="556254"/>
                    <a:pt x="383030" y="494729"/>
                    <a:pt x="0" y="504317"/>
                  </a:cubicBezTo>
                  <a:cubicBezTo>
                    <a:pt x="-46273" y="260486"/>
                    <a:pt x="25560" y="21574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21844776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CHÍNH TẢ</a:t>
              </a:r>
            </a:p>
          </p:txBody>
        </p:sp>
      </p:grpSp>
      <p:pic>
        <p:nvPicPr>
          <p:cNvPr id="16" name="图片 6">
            <a:extLst>
              <a:ext uri="{FF2B5EF4-FFF2-40B4-BE49-F238E27FC236}">
                <a16:creationId xmlns:a16="http://schemas.microsoft.com/office/drawing/2014/main" id="{C12ACEE4-84EF-4A5C-A79F-881E305E7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50" y="2561341"/>
            <a:ext cx="4153590" cy="34800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F8BCAF-0535-F432-13CB-13BEAED1C347}"/>
              </a:ext>
            </a:extLst>
          </p:cNvPr>
          <p:cNvGrpSpPr/>
          <p:nvPr/>
        </p:nvGrpSpPr>
        <p:grpSpPr>
          <a:xfrm>
            <a:off x="3357479" y="1721166"/>
            <a:ext cx="4161442" cy="1707834"/>
            <a:chOff x="3972365" y="1613184"/>
            <a:chExt cx="4084320" cy="19215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45FF4D-32B7-F2BF-DD50-57C055C422CE}"/>
                </a:ext>
              </a:extLst>
            </p:cNvPr>
            <p:cNvSpPr/>
            <p:nvPr/>
          </p:nvSpPr>
          <p:spPr>
            <a:xfrm>
              <a:off x="3972365" y="1613184"/>
              <a:ext cx="4084320" cy="1921556"/>
            </a:xfrm>
            <a:prstGeom prst="roundRect">
              <a:avLst/>
            </a:prstGeom>
            <a:solidFill>
              <a:srgbClr val="A24A0E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0C3F32A-755D-6658-364F-12E7A6BB1B42}"/>
                </a:ext>
              </a:extLst>
            </p:cNvPr>
            <p:cNvSpPr/>
            <p:nvPr/>
          </p:nvSpPr>
          <p:spPr>
            <a:xfrm>
              <a:off x="4114070" y="1810027"/>
              <a:ext cx="3790409" cy="1528649"/>
            </a:xfrm>
            <a:prstGeom prst="roundRect">
              <a:avLst/>
            </a:prstGeom>
            <a:solidFill>
              <a:srgbClr val="00823E">
                <a:alpha val="92157"/>
              </a:srgb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DA522D1-1D95-7E3B-C3CB-3F501670ED73}"/>
              </a:ext>
            </a:extLst>
          </p:cNvPr>
          <p:cNvSpPr txBox="1"/>
          <p:nvPr/>
        </p:nvSpPr>
        <p:spPr>
          <a:xfrm>
            <a:off x="4330535" y="2681347"/>
            <a:ext cx="260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SVN-Kitten" pitchFamily="50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SVN-Kitten" pitchFamily="5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Kitten" pitchFamily="50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SVN-Kitten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C713C7-E1BF-2C3F-30BB-BD5A72C71A6C}"/>
              </a:ext>
            </a:extLst>
          </p:cNvPr>
          <p:cNvSpPr txBox="1"/>
          <p:nvPr/>
        </p:nvSpPr>
        <p:spPr>
          <a:xfrm>
            <a:off x="4035292" y="1920145"/>
            <a:ext cx="5506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SVN-Kitten" pitchFamily="50" charset="0"/>
              </a:rPr>
              <a:t>Tuần</a:t>
            </a:r>
            <a:r>
              <a:rPr lang="en-US" sz="3600">
                <a:solidFill>
                  <a:schemeClr val="bg1"/>
                </a:solidFill>
                <a:latin typeface="SVN-Kitten" pitchFamily="50" charset="0"/>
              </a:rPr>
              <a:t> 4 </a:t>
            </a:r>
            <a:r>
              <a:rPr lang="en-US" sz="3600" dirty="0">
                <a:solidFill>
                  <a:schemeClr val="bg1"/>
                </a:solidFill>
                <a:latin typeface="SVN-Kitten" pitchFamily="50" charset="0"/>
              </a:rPr>
              <a:t>– </a:t>
            </a:r>
            <a:r>
              <a:rPr lang="en-US" sz="3600" dirty="0" err="1">
                <a:solidFill>
                  <a:schemeClr val="bg1"/>
                </a:solidFill>
                <a:latin typeface="SVN-Kitten" pitchFamily="50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Kitten" pitchFamily="50" charset="0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6071D6-ED5D-FA08-0047-62F04B680723}"/>
              </a:ext>
            </a:extLst>
          </p:cNvPr>
          <p:cNvSpPr txBox="1"/>
          <p:nvPr/>
        </p:nvSpPr>
        <p:spPr>
          <a:xfrm>
            <a:off x="2440025" y="1125831"/>
            <a:ext cx="666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Chủ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điểm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 2.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Mái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trường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mến</a:t>
            </a:r>
            <a:r>
              <a:rPr lang="en-US" sz="3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3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SVN-Kitten" pitchFamily="50" charset="0"/>
              </a:rPr>
              <a:t>yêu</a:t>
            </a:r>
            <a:endParaRPr lang="en-US" sz="3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latin typeface="SVN-Kitten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C8532D-5741-E916-A47B-D4D13FE999CE}"/>
              </a:ext>
            </a:extLst>
          </p:cNvPr>
          <p:cNvSpPr txBox="1"/>
          <p:nvPr/>
        </p:nvSpPr>
        <p:spPr>
          <a:xfrm>
            <a:off x="2148915" y="3543871"/>
            <a:ext cx="76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SVN-Kitten" pitchFamily="50" charset="0"/>
              </a:rPr>
              <a:t>Nghe – </a:t>
            </a:r>
            <a:r>
              <a:rPr lang="en-US" sz="4400" u="sng" dirty="0" err="1">
                <a:latin typeface="SVN-Kitten" pitchFamily="50" charset="0"/>
              </a:rPr>
              <a:t>viết</a:t>
            </a:r>
            <a:r>
              <a:rPr lang="en-US" sz="4400" u="sng" dirty="0">
                <a:latin typeface="SVN-Kitten" pitchFamily="50" charset="0"/>
              </a:rPr>
              <a:t>:</a:t>
            </a:r>
            <a:r>
              <a:rPr lang="en-US" sz="4400" dirty="0">
                <a:latin typeface="SVN-Kitten" pitchFamily="50" charset="0"/>
              </a:rPr>
              <a:t> </a:t>
            </a:r>
            <a:r>
              <a:rPr lang="en-US" sz="4400" dirty="0" err="1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Cậu</a:t>
            </a:r>
            <a:r>
              <a:rPr lang="en-US" sz="4400" dirty="0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 </a:t>
            </a:r>
            <a:r>
              <a:rPr lang="en-US" sz="4400" dirty="0" err="1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học</a:t>
            </a:r>
            <a:r>
              <a:rPr lang="en-US" sz="4400" dirty="0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 </a:t>
            </a:r>
            <a:r>
              <a:rPr lang="en-US" sz="4400" dirty="0" err="1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sinh</a:t>
            </a:r>
            <a:r>
              <a:rPr lang="en-US" sz="4400" dirty="0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 </a:t>
            </a:r>
            <a:r>
              <a:rPr lang="en-US" sz="4400" dirty="0" err="1">
                <a:gradFill flip="none" rotWithShape="1">
                  <a:gsLst>
                    <a:gs pos="80272">
                      <a:srgbClr val="006F35"/>
                    </a:gs>
                    <a:gs pos="0">
                      <a:srgbClr val="EB1923"/>
                    </a:gs>
                    <a:gs pos="31000">
                      <a:srgbClr val="FFF000"/>
                    </a:gs>
                    <a:gs pos="100000">
                      <a:srgbClr val="0C96B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Kitten" pitchFamily="50" charset="0"/>
              </a:rPr>
              <a:t>mới</a:t>
            </a:r>
            <a:endParaRPr lang="en-US" sz="4400" dirty="0">
              <a:gradFill flip="none" rotWithShape="1">
                <a:gsLst>
                  <a:gs pos="80272">
                    <a:srgbClr val="006F35"/>
                  </a:gs>
                  <a:gs pos="0">
                    <a:srgbClr val="EB1923"/>
                  </a:gs>
                  <a:gs pos="31000">
                    <a:srgbClr val="FFF000"/>
                  </a:gs>
                  <a:gs pos="100000">
                    <a:srgbClr val="0C96B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VN-Kitte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33922E0C-14D0-D46E-FE3E-512603777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6"/>
            <a:ext cx="11005210" cy="5737881"/>
          </a:xfrm>
          <a:custGeom>
            <a:avLst/>
            <a:gdLst>
              <a:gd name="connsiteX0" fmla="*/ 0 w 11005210"/>
              <a:gd name="connsiteY0" fmla="*/ 0 h 5737881"/>
              <a:gd name="connsiteX1" fmla="*/ 907930 w 11005210"/>
              <a:gd name="connsiteY1" fmla="*/ 0 h 5737881"/>
              <a:gd name="connsiteX2" fmla="*/ 1375651 w 11005210"/>
              <a:gd name="connsiteY2" fmla="*/ 0 h 5737881"/>
              <a:gd name="connsiteX3" fmla="*/ 1733321 w 11005210"/>
              <a:gd name="connsiteY3" fmla="*/ 0 h 5737881"/>
              <a:gd name="connsiteX4" fmla="*/ 2531198 w 11005210"/>
              <a:gd name="connsiteY4" fmla="*/ 0 h 5737881"/>
              <a:gd name="connsiteX5" fmla="*/ 3108972 w 11005210"/>
              <a:gd name="connsiteY5" fmla="*/ 0 h 5737881"/>
              <a:gd name="connsiteX6" fmla="*/ 3576693 w 11005210"/>
              <a:gd name="connsiteY6" fmla="*/ 0 h 5737881"/>
              <a:gd name="connsiteX7" fmla="*/ 4264519 w 11005210"/>
              <a:gd name="connsiteY7" fmla="*/ 0 h 5737881"/>
              <a:gd name="connsiteX8" fmla="*/ 5062397 w 11005210"/>
              <a:gd name="connsiteY8" fmla="*/ 0 h 5737881"/>
              <a:gd name="connsiteX9" fmla="*/ 5530118 w 11005210"/>
              <a:gd name="connsiteY9" fmla="*/ 0 h 5737881"/>
              <a:gd name="connsiteX10" fmla="*/ 5887787 w 11005210"/>
              <a:gd name="connsiteY10" fmla="*/ 0 h 5737881"/>
              <a:gd name="connsiteX11" fmla="*/ 6795717 w 11005210"/>
              <a:gd name="connsiteY11" fmla="*/ 0 h 5737881"/>
              <a:gd name="connsiteX12" fmla="*/ 7483543 w 11005210"/>
              <a:gd name="connsiteY12" fmla="*/ 0 h 5737881"/>
              <a:gd name="connsiteX13" fmla="*/ 8171368 w 11005210"/>
              <a:gd name="connsiteY13" fmla="*/ 0 h 5737881"/>
              <a:gd name="connsiteX14" fmla="*/ 8749142 w 11005210"/>
              <a:gd name="connsiteY14" fmla="*/ 0 h 5737881"/>
              <a:gd name="connsiteX15" fmla="*/ 9106811 w 11005210"/>
              <a:gd name="connsiteY15" fmla="*/ 0 h 5737881"/>
              <a:gd name="connsiteX16" fmla="*/ 9904689 w 11005210"/>
              <a:gd name="connsiteY16" fmla="*/ 0 h 5737881"/>
              <a:gd name="connsiteX17" fmla="*/ 10372410 w 11005210"/>
              <a:gd name="connsiteY17" fmla="*/ 0 h 5737881"/>
              <a:gd name="connsiteX18" fmla="*/ 11005210 w 11005210"/>
              <a:gd name="connsiteY18" fmla="*/ 0 h 5737881"/>
              <a:gd name="connsiteX19" fmla="*/ 11005210 w 11005210"/>
              <a:gd name="connsiteY19" fmla="*/ 637542 h 5737881"/>
              <a:gd name="connsiteX20" fmla="*/ 11005210 w 11005210"/>
              <a:gd name="connsiteY20" fmla="*/ 1389842 h 5737881"/>
              <a:gd name="connsiteX21" fmla="*/ 11005210 w 11005210"/>
              <a:gd name="connsiteY21" fmla="*/ 1855248 h 5737881"/>
              <a:gd name="connsiteX22" fmla="*/ 11005210 w 11005210"/>
              <a:gd name="connsiteY22" fmla="*/ 2492791 h 5737881"/>
              <a:gd name="connsiteX23" fmla="*/ 11005210 w 11005210"/>
              <a:gd name="connsiteY23" fmla="*/ 2958196 h 5737881"/>
              <a:gd name="connsiteX24" fmla="*/ 11005210 w 11005210"/>
              <a:gd name="connsiteY24" fmla="*/ 3710496 h 5737881"/>
              <a:gd name="connsiteX25" fmla="*/ 11005210 w 11005210"/>
              <a:gd name="connsiteY25" fmla="*/ 4175902 h 5737881"/>
              <a:gd name="connsiteX26" fmla="*/ 11005210 w 11005210"/>
              <a:gd name="connsiteY26" fmla="*/ 4928202 h 5737881"/>
              <a:gd name="connsiteX27" fmla="*/ 11005210 w 11005210"/>
              <a:gd name="connsiteY27" fmla="*/ 5737881 h 5737881"/>
              <a:gd name="connsiteX28" fmla="*/ 10427436 w 11005210"/>
              <a:gd name="connsiteY28" fmla="*/ 5737881 h 5737881"/>
              <a:gd name="connsiteX29" fmla="*/ 9519507 w 11005210"/>
              <a:gd name="connsiteY29" fmla="*/ 5737881 h 5737881"/>
              <a:gd name="connsiteX30" fmla="*/ 8941733 w 11005210"/>
              <a:gd name="connsiteY30" fmla="*/ 5737881 h 5737881"/>
              <a:gd name="connsiteX31" fmla="*/ 8474012 w 11005210"/>
              <a:gd name="connsiteY31" fmla="*/ 5737881 h 5737881"/>
              <a:gd name="connsiteX32" fmla="*/ 8116342 w 11005210"/>
              <a:gd name="connsiteY32" fmla="*/ 5737881 h 5737881"/>
              <a:gd name="connsiteX33" fmla="*/ 7208413 w 11005210"/>
              <a:gd name="connsiteY33" fmla="*/ 5737881 h 5737881"/>
              <a:gd name="connsiteX34" fmla="*/ 6410535 w 11005210"/>
              <a:gd name="connsiteY34" fmla="*/ 5737881 h 5737881"/>
              <a:gd name="connsiteX35" fmla="*/ 5832761 w 11005210"/>
              <a:gd name="connsiteY35" fmla="*/ 5737881 h 5737881"/>
              <a:gd name="connsiteX36" fmla="*/ 5144936 w 11005210"/>
              <a:gd name="connsiteY36" fmla="*/ 5737881 h 5737881"/>
              <a:gd name="connsiteX37" fmla="*/ 4677214 w 11005210"/>
              <a:gd name="connsiteY37" fmla="*/ 5737881 h 5737881"/>
              <a:gd name="connsiteX38" fmla="*/ 3769284 w 11005210"/>
              <a:gd name="connsiteY38" fmla="*/ 5737881 h 5737881"/>
              <a:gd name="connsiteX39" fmla="*/ 2971407 w 11005210"/>
              <a:gd name="connsiteY39" fmla="*/ 5737881 h 5737881"/>
              <a:gd name="connsiteX40" fmla="*/ 2283581 w 11005210"/>
              <a:gd name="connsiteY40" fmla="*/ 5737881 h 5737881"/>
              <a:gd name="connsiteX41" fmla="*/ 1595755 w 11005210"/>
              <a:gd name="connsiteY41" fmla="*/ 5737881 h 5737881"/>
              <a:gd name="connsiteX42" fmla="*/ 1128034 w 11005210"/>
              <a:gd name="connsiteY42" fmla="*/ 5737881 h 5737881"/>
              <a:gd name="connsiteX43" fmla="*/ 660313 w 11005210"/>
              <a:gd name="connsiteY43" fmla="*/ 5737881 h 5737881"/>
              <a:gd name="connsiteX44" fmla="*/ 0 w 11005210"/>
              <a:gd name="connsiteY44" fmla="*/ 5737881 h 5737881"/>
              <a:gd name="connsiteX45" fmla="*/ 0 w 11005210"/>
              <a:gd name="connsiteY45" fmla="*/ 5042960 h 5737881"/>
              <a:gd name="connsiteX46" fmla="*/ 0 w 11005210"/>
              <a:gd name="connsiteY46" fmla="*/ 4520175 h 5737881"/>
              <a:gd name="connsiteX47" fmla="*/ 0 w 11005210"/>
              <a:gd name="connsiteY47" fmla="*/ 3825254 h 5737881"/>
              <a:gd name="connsiteX48" fmla="*/ 0 w 11005210"/>
              <a:gd name="connsiteY48" fmla="*/ 3187712 h 5737881"/>
              <a:gd name="connsiteX49" fmla="*/ 0 w 11005210"/>
              <a:gd name="connsiteY49" fmla="*/ 2550169 h 5737881"/>
              <a:gd name="connsiteX50" fmla="*/ 0 w 11005210"/>
              <a:gd name="connsiteY50" fmla="*/ 1855248 h 5737881"/>
              <a:gd name="connsiteX51" fmla="*/ 0 w 11005210"/>
              <a:gd name="connsiteY51" fmla="*/ 1389842 h 5737881"/>
              <a:gd name="connsiteX52" fmla="*/ 0 w 11005210"/>
              <a:gd name="connsiteY52" fmla="*/ 809679 h 5737881"/>
              <a:gd name="connsiteX53" fmla="*/ 0 w 11005210"/>
              <a:gd name="connsiteY53" fmla="*/ 0 h 573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005210" h="5737881" fill="none" extrusionOk="0">
                <a:moveTo>
                  <a:pt x="0" y="0"/>
                </a:moveTo>
                <a:cubicBezTo>
                  <a:pt x="389183" y="-25988"/>
                  <a:pt x="651802" y="29240"/>
                  <a:pt x="907930" y="0"/>
                </a:cubicBezTo>
                <a:cubicBezTo>
                  <a:pt x="1164058" y="-29240"/>
                  <a:pt x="1165878" y="23230"/>
                  <a:pt x="1375651" y="0"/>
                </a:cubicBezTo>
                <a:cubicBezTo>
                  <a:pt x="1585424" y="-23230"/>
                  <a:pt x="1555081" y="-159"/>
                  <a:pt x="1733321" y="0"/>
                </a:cubicBezTo>
                <a:cubicBezTo>
                  <a:pt x="1911561" y="159"/>
                  <a:pt x="2202947" y="33548"/>
                  <a:pt x="2531198" y="0"/>
                </a:cubicBezTo>
                <a:cubicBezTo>
                  <a:pt x="2859449" y="-33548"/>
                  <a:pt x="2885196" y="-16680"/>
                  <a:pt x="3108972" y="0"/>
                </a:cubicBezTo>
                <a:cubicBezTo>
                  <a:pt x="3332748" y="16680"/>
                  <a:pt x="3448723" y="-862"/>
                  <a:pt x="3576693" y="0"/>
                </a:cubicBezTo>
                <a:cubicBezTo>
                  <a:pt x="3704663" y="862"/>
                  <a:pt x="4118885" y="-4664"/>
                  <a:pt x="4264519" y="0"/>
                </a:cubicBezTo>
                <a:cubicBezTo>
                  <a:pt x="4410153" y="4664"/>
                  <a:pt x="4767874" y="13632"/>
                  <a:pt x="5062397" y="0"/>
                </a:cubicBezTo>
                <a:cubicBezTo>
                  <a:pt x="5356920" y="-13632"/>
                  <a:pt x="5332084" y="19726"/>
                  <a:pt x="5530118" y="0"/>
                </a:cubicBezTo>
                <a:cubicBezTo>
                  <a:pt x="5728152" y="-19726"/>
                  <a:pt x="5809463" y="9442"/>
                  <a:pt x="5887787" y="0"/>
                </a:cubicBezTo>
                <a:cubicBezTo>
                  <a:pt x="5966111" y="-9442"/>
                  <a:pt x="6551085" y="25886"/>
                  <a:pt x="6795717" y="0"/>
                </a:cubicBezTo>
                <a:cubicBezTo>
                  <a:pt x="7040349" y="-25886"/>
                  <a:pt x="7248816" y="-19212"/>
                  <a:pt x="7483543" y="0"/>
                </a:cubicBezTo>
                <a:cubicBezTo>
                  <a:pt x="7718270" y="19212"/>
                  <a:pt x="7946892" y="19074"/>
                  <a:pt x="8171368" y="0"/>
                </a:cubicBezTo>
                <a:cubicBezTo>
                  <a:pt x="8395845" y="-19074"/>
                  <a:pt x="8554164" y="6949"/>
                  <a:pt x="8749142" y="0"/>
                </a:cubicBezTo>
                <a:cubicBezTo>
                  <a:pt x="8944120" y="-6949"/>
                  <a:pt x="8928009" y="-12608"/>
                  <a:pt x="9106811" y="0"/>
                </a:cubicBezTo>
                <a:cubicBezTo>
                  <a:pt x="9285613" y="12608"/>
                  <a:pt x="9710176" y="30859"/>
                  <a:pt x="9904689" y="0"/>
                </a:cubicBezTo>
                <a:cubicBezTo>
                  <a:pt x="10099202" y="-30859"/>
                  <a:pt x="10142091" y="19665"/>
                  <a:pt x="10372410" y="0"/>
                </a:cubicBezTo>
                <a:cubicBezTo>
                  <a:pt x="10602729" y="-19665"/>
                  <a:pt x="10822703" y="-18854"/>
                  <a:pt x="11005210" y="0"/>
                </a:cubicBezTo>
                <a:cubicBezTo>
                  <a:pt x="11025209" y="183462"/>
                  <a:pt x="11013971" y="421413"/>
                  <a:pt x="11005210" y="637542"/>
                </a:cubicBezTo>
                <a:cubicBezTo>
                  <a:pt x="10996449" y="853671"/>
                  <a:pt x="11004516" y="1165552"/>
                  <a:pt x="11005210" y="1389842"/>
                </a:cubicBezTo>
                <a:cubicBezTo>
                  <a:pt x="11005904" y="1614132"/>
                  <a:pt x="10994925" y="1631133"/>
                  <a:pt x="11005210" y="1855248"/>
                </a:cubicBezTo>
                <a:cubicBezTo>
                  <a:pt x="11015495" y="2079363"/>
                  <a:pt x="10982991" y="2361614"/>
                  <a:pt x="11005210" y="2492791"/>
                </a:cubicBezTo>
                <a:cubicBezTo>
                  <a:pt x="11027429" y="2623968"/>
                  <a:pt x="10998225" y="2725860"/>
                  <a:pt x="11005210" y="2958196"/>
                </a:cubicBezTo>
                <a:cubicBezTo>
                  <a:pt x="11012195" y="3190532"/>
                  <a:pt x="10990333" y="3471225"/>
                  <a:pt x="11005210" y="3710496"/>
                </a:cubicBezTo>
                <a:cubicBezTo>
                  <a:pt x="11020087" y="3949767"/>
                  <a:pt x="11014444" y="4077955"/>
                  <a:pt x="11005210" y="4175902"/>
                </a:cubicBezTo>
                <a:cubicBezTo>
                  <a:pt x="10995976" y="4273849"/>
                  <a:pt x="10978285" y="4675341"/>
                  <a:pt x="11005210" y="4928202"/>
                </a:cubicBezTo>
                <a:cubicBezTo>
                  <a:pt x="11032135" y="5181063"/>
                  <a:pt x="11009021" y="5386301"/>
                  <a:pt x="11005210" y="5737881"/>
                </a:cubicBezTo>
                <a:cubicBezTo>
                  <a:pt x="10888432" y="5751145"/>
                  <a:pt x="10623397" y="5737921"/>
                  <a:pt x="10427436" y="5737881"/>
                </a:cubicBezTo>
                <a:cubicBezTo>
                  <a:pt x="10231475" y="5737841"/>
                  <a:pt x="9828266" y="5699459"/>
                  <a:pt x="9519507" y="5737881"/>
                </a:cubicBezTo>
                <a:cubicBezTo>
                  <a:pt x="9210748" y="5776303"/>
                  <a:pt x="9133850" y="5763139"/>
                  <a:pt x="8941733" y="5737881"/>
                </a:cubicBezTo>
                <a:cubicBezTo>
                  <a:pt x="8749616" y="5712623"/>
                  <a:pt x="8682106" y="5747107"/>
                  <a:pt x="8474012" y="5737881"/>
                </a:cubicBezTo>
                <a:cubicBezTo>
                  <a:pt x="8265918" y="5728655"/>
                  <a:pt x="8216442" y="5734512"/>
                  <a:pt x="8116342" y="5737881"/>
                </a:cubicBezTo>
                <a:cubicBezTo>
                  <a:pt x="8016242" y="5741251"/>
                  <a:pt x="7559979" y="5702972"/>
                  <a:pt x="7208413" y="5737881"/>
                </a:cubicBezTo>
                <a:cubicBezTo>
                  <a:pt x="6856847" y="5772790"/>
                  <a:pt x="6779395" y="5763283"/>
                  <a:pt x="6410535" y="5737881"/>
                </a:cubicBezTo>
                <a:cubicBezTo>
                  <a:pt x="6041675" y="5712479"/>
                  <a:pt x="5992068" y="5717968"/>
                  <a:pt x="5832761" y="5737881"/>
                </a:cubicBezTo>
                <a:cubicBezTo>
                  <a:pt x="5673454" y="5757794"/>
                  <a:pt x="5407680" y="5746509"/>
                  <a:pt x="5144936" y="5737881"/>
                </a:cubicBezTo>
                <a:cubicBezTo>
                  <a:pt x="4882192" y="5729253"/>
                  <a:pt x="4841624" y="5714505"/>
                  <a:pt x="4677214" y="5737881"/>
                </a:cubicBezTo>
                <a:cubicBezTo>
                  <a:pt x="4512804" y="5761257"/>
                  <a:pt x="4080002" y="5742376"/>
                  <a:pt x="3769284" y="5737881"/>
                </a:cubicBezTo>
                <a:cubicBezTo>
                  <a:pt x="3458566" y="5733387"/>
                  <a:pt x="3256139" y="5760666"/>
                  <a:pt x="2971407" y="5737881"/>
                </a:cubicBezTo>
                <a:cubicBezTo>
                  <a:pt x="2686675" y="5715096"/>
                  <a:pt x="2467397" y="5739971"/>
                  <a:pt x="2283581" y="5737881"/>
                </a:cubicBezTo>
                <a:cubicBezTo>
                  <a:pt x="2099765" y="5735791"/>
                  <a:pt x="1848231" y="5732161"/>
                  <a:pt x="1595755" y="5737881"/>
                </a:cubicBezTo>
                <a:cubicBezTo>
                  <a:pt x="1343279" y="5743601"/>
                  <a:pt x="1230219" y="5750746"/>
                  <a:pt x="1128034" y="5737881"/>
                </a:cubicBezTo>
                <a:cubicBezTo>
                  <a:pt x="1025849" y="5725016"/>
                  <a:pt x="882140" y="5755249"/>
                  <a:pt x="660313" y="5737881"/>
                </a:cubicBezTo>
                <a:cubicBezTo>
                  <a:pt x="438486" y="5720513"/>
                  <a:pt x="323720" y="5727397"/>
                  <a:pt x="0" y="5737881"/>
                </a:cubicBezTo>
                <a:cubicBezTo>
                  <a:pt x="-27583" y="5464940"/>
                  <a:pt x="20657" y="5254786"/>
                  <a:pt x="0" y="5042960"/>
                </a:cubicBezTo>
                <a:cubicBezTo>
                  <a:pt x="-20657" y="4831134"/>
                  <a:pt x="19019" y="4715423"/>
                  <a:pt x="0" y="4520175"/>
                </a:cubicBezTo>
                <a:cubicBezTo>
                  <a:pt x="-19019" y="4324927"/>
                  <a:pt x="-8034" y="4113290"/>
                  <a:pt x="0" y="3825254"/>
                </a:cubicBezTo>
                <a:cubicBezTo>
                  <a:pt x="8034" y="3537218"/>
                  <a:pt x="4675" y="3430907"/>
                  <a:pt x="0" y="3187712"/>
                </a:cubicBezTo>
                <a:cubicBezTo>
                  <a:pt x="-4675" y="2944517"/>
                  <a:pt x="5720" y="2846697"/>
                  <a:pt x="0" y="2550169"/>
                </a:cubicBezTo>
                <a:cubicBezTo>
                  <a:pt x="-5720" y="2253641"/>
                  <a:pt x="-27304" y="2157536"/>
                  <a:pt x="0" y="1855248"/>
                </a:cubicBezTo>
                <a:cubicBezTo>
                  <a:pt x="27304" y="1552960"/>
                  <a:pt x="-21526" y="1570441"/>
                  <a:pt x="0" y="1389842"/>
                </a:cubicBezTo>
                <a:cubicBezTo>
                  <a:pt x="21526" y="1209243"/>
                  <a:pt x="3489" y="957456"/>
                  <a:pt x="0" y="809679"/>
                </a:cubicBezTo>
                <a:cubicBezTo>
                  <a:pt x="-3489" y="661902"/>
                  <a:pt x="21549" y="321275"/>
                  <a:pt x="0" y="0"/>
                </a:cubicBezTo>
                <a:close/>
              </a:path>
              <a:path w="11005210" h="5737881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11620" y="272898"/>
                  <a:pt x="10979353" y="429882"/>
                  <a:pt x="11005210" y="580164"/>
                </a:cubicBezTo>
                <a:cubicBezTo>
                  <a:pt x="11031067" y="730446"/>
                  <a:pt x="10991148" y="933303"/>
                  <a:pt x="11005210" y="1045569"/>
                </a:cubicBezTo>
                <a:cubicBezTo>
                  <a:pt x="11019272" y="1157836"/>
                  <a:pt x="10997192" y="1394922"/>
                  <a:pt x="11005210" y="1740491"/>
                </a:cubicBezTo>
                <a:cubicBezTo>
                  <a:pt x="11013228" y="2086060"/>
                  <a:pt x="10987757" y="2147741"/>
                  <a:pt x="11005210" y="2263275"/>
                </a:cubicBezTo>
                <a:cubicBezTo>
                  <a:pt x="11022663" y="2378809"/>
                  <a:pt x="11026114" y="2751599"/>
                  <a:pt x="11005210" y="3015575"/>
                </a:cubicBezTo>
                <a:cubicBezTo>
                  <a:pt x="10984306" y="3279551"/>
                  <a:pt x="10995304" y="3296057"/>
                  <a:pt x="11005210" y="3538360"/>
                </a:cubicBezTo>
                <a:cubicBezTo>
                  <a:pt x="11015116" y="3780663"/>
                  <a:pt x="11003692" y="4017760"/>
                  <a:pt x="11005210" y="4175902"/>
                </a:cubicBezTo>
                <a:cubicBezTo>
                  <a:pt x="11006728" y="4334044"/>
                  <a:pt x="10980677" y="4502414"/>
                  <a:pt x="11005210" y="4813445"/>
                </a:cubicBezTo>
                <a:cubicBezTo>
                  <a:pt x="11029743" y="5124476"/>
                  <a:pt x="11012918" y="5304926"/>
                  <a:pt x="11005210" y="5737881"/>
                </a:cubicBezTo>
                <a:cubicBezTo>
                  <a:pt x="10861146" y="5743223"/>
                  <a:pt x="10813314" y="5735328"/>
                  <a:pt x="10647541" y="5737881"/>
                </a:cubicBezTo>
                <a:cubicBezTo>
                  <a:pt x="10481768" y="5740434"/>
                  <a:pt x="10150522" y="5774217"/>
                  <a:pt x="9739611" y="5737881"/>
                </a:cubicBezTo>
                <a:cubicBezTo>
                  <a:pt x="9328700" y="5701546"/>
                  <a:pt x="9302677" y="5734343"/>
                  <a:pt x="9051785" y="5737881"/>
                </a:cubicBezTo>
                <a:cubicBezTo>
                  <a:pt x="8800893" y="5741419"/>
                  <a:pt x="8406081" y="5779374"/>
                  <a:pt x="8143855" y="5737881"/>
                </a:cubicBezTo>
                <a:cubicBezTo>
                  <a:pt x="7881629" y="5696389"/>
                  <a:pt x="7547732" y="5765499"/>
                  <a:pt x="7235926" y="5737881"/>
                </a:cubicBezTo>
                <a:cubicBezTo>
                  <a:pt x="6924120" y="5710263"/>
                  <a:pt x="6946728" y="5729845"/>
                  <a:pt x="6768204" y="5737881"/>
                </a:cubicBezTo>
                <a:cubicBezTo>
                  <a:pt x="6589680" y="5745917"/>
                  <a:pt x="6233663" y="5712659"/>
                  <a:pt x="5970326" y="5737881"/>
                </a:cubicBezTo>
                <a:cubicBezTo>
                  <a:pt x="5706989" y="5763103"/>
                  <a:pt x="5564025" y="5735676"/>
                  <a:pt x="5392553" y="5737881"/>
                </a:cubicBezTo>
                <a:cubicBezTo>
                  <a:pt x="5221081" y="5740086"/>
                  <a:pt x="4748612" y="5776753"/>
                  <a:pt x="4484623" y="5737881"/>
                </a:cubicBezTo>
                <a:cubicBezTo>
                  <a:pt x="4220634" y="5699010"/>
                  <a:pt x="3951364" y="5754539"/>
                  <a:pt x="3796797" y="5737881"/>
                </a:cubicBezTo>
                <a:cubicBezTo>
                  <a:pt x="3642230" y="5721223"/>
                  <a:pt x="3322278" y="5708887"/>
                  <a:pt x="2888868" y="5737881"/>
                </a:cubicBezTo>
                <a:cubicBezTo>
                  <a:pt x="2455458" y="5766875"/>
                  <a:pt x="2346209" y="5720237"/>
                  <a:pt x="2090990" y="5737881"/>
                </a:cubicBezTo>
                <a:cubicBezTo>
                  <a:pt x="1835771" y="5755525"/>
                  <a:pt x="1549854" y="5758253"/>
                  <a:pt x="1183060" y="5737881"/>
                </a:cubicBezTo>
                <a:cubicBezTo>
                  <a:pt x="816266" y="5717510"/>
                  <a:pt x="972373" y="5744327"/>
                  <a:pt x="825391" y="5737881"/>
                </a:cubicBezTo>
                <a:cubicBezTo>
                  <a:pt x="678409" y="5731435"/>
                  <a:pt x="197096" y="5700378"/>
                  <a:pt x="0" y="5737881"/>
                </a:cubicBezTo>
                <a:cubicBezTo>
                  <a:pt x="-154" y="5512878"/>
                  <a:pt x="17099" y="5341319"/>
                  <a:pt x="0" y="5100339"/>
                </a:cubicBezTo>
                <a:cubicBezTo>
                  <a:pt x="-17099" y="4859359"/>
                  <a:pt x="10191" y="4712906"/>
                  <a:pt x="0" y="4348039"/>
                </a:cubicBezTo>
                <a:cubicBezTo>
                  <a:pt x="-10191" y="3983172"/>
                  <a:pt x="22866" y="3945437"/>
                  <a:pt x="0" y="3595739"/>
                </a:cubicBezTo>
                <a:cubicBezTo>
                  <a:pt x="-22866" y="3246041"/>
                  <a:pt x="7265" y="3113020"/>
                  <a:pt x="0" y="2958196"/>
                </a:cubicBezTo>
                <a:cubicBezTo>
                  <a:pt x="-7265" y="2803372"/>
                  <a:pt x="-755" y="2609558"/>
                  <a:pt x="0" y="2492791"/>
                </a:cubicBezTo>
                <a:cubicBezTo>
                  <a:pt x="755" y="2376025"/>
                  <a:pt x="7099" y="2259929"/>
                  <a:pt x="0" y="2027385"/>
                </a:cubicBezTo>
                <a:cubicBezTo>
                  <a:pt x="-7099" y="1794841"/>
                  <a:pt x="4271" y="1784239"/>
                  <a:pt x="0" y="1561979"/>
                </a:cubicBezTo>
                <a:cubicBezTo>
                  <a:pt x="-4271" y="1339719"/>
                  <a:pt x="18537" y="1189348"/>
                  <a:pt x="0" y="981815"/>
                </a:cubicBezTo>
                <a:cubicBezTo>
                  <a:pt x="-18537" y="774282"/>
                  <a:pt x="17177" y="388353"/>
                  <a:pt x="0" y="0"/>
                </a:cubicBezTo>
                <a:close/>
              </a:path>
            </a:pathLst>
          </a:custGeom>
          <a:solidFill>
            <a:srgbClr val="99FFCC">
              <a:alpha val="89804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C7501D-71CE-873A-D6A6-B1D33DC2343F}"/>
              </a:ext>
            </a:extLst>
          </p:cNvPr>
          <p:cNvSpPr/>
          <p:nvPr/>
        </p:nvSpPr>
        <p:spPr>
          <a:xfrm>
            <a:off x="4293040" y="2264715"/>
            <a:ext cx="3031609" cy="707886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0EA5E-3059-43C4-B342-3810E2700E80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3779-273F-4524-A613-5ABEC6B0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02" y="0"/>
            <a:ext cx="10103195" cy="236824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+mn-lt"/>
              </a:rPr>
              <a:t>Viết lại vào vở cho đúng các tên riêng có trong câu ca dao sau:</a:t>
            </a: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F61A3E-ADDA-4243-976F-0C98D71B7856}"/>
              </a:ext>
            </a:extLst>
          </p:cNvPr>
          <p:cNvCxnSpPr>
            <a:cxnSpLocks/>
          </p:cNvCxnSpPr>
          <p:nvPr/>
        </p:nvCxnSpPr>
        <p:spPr>
          <a:xfrm flipV="1">
            <a:off x="5517222" y="2837840"/>
            <a:ext cx="1530850" cy="20578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40D863-C5F1-416D-B2FF-C3E49BA843C9}"/>
              </a:ext>
            </a:extLst>
          </p:cNvPr>
          <p:cNvSpPr txBox="1"/>
          <p:nvPr/>
        </p:nvSpPr>
        <p:spPr>
          <a:xfrm>
            <a:off x="2192194" y="3085147"/>
            <a:ext cx="8691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Thừa thiên huế =&gt; </a:t>
            </a:r>
            <a:r>
              <a:rPr lang="en-US" sz="4000">
                <a:solidFill>
                  <a:schemeClr val="accent2"/>
                </a:solidFill>
              </a:rPr>
              <a:t>Thừa Thiên Huế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B11244-9CA4-8912-B888-61848371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05" y="2428960"/>
            <a:ext cx="3015044" cy="57473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Thừa thiên huế</a:t>
            </a:r>
          </a:p>
        </p:txBody>
      </p:sp>
      <p:pic>
        <p:nvPicPr>
          <p:cNvPr id="2050" name="Picture 2" descr="Thừa Thiên Huế muốn thu hút khoảng 30.000 tỷ đồng đầu tư trong năm 2022">
            <a:extLst>
              <a:ext uri="{FF2B5EF4-FFF2-40B4-BE49-F238E27FC236}">
                <a16:creationId xmlns:a16="http://schemas.microsoft.com/office/drawing/2014/main" id="{986DB1A6-E9A6-5C0A-63B5-FC19DBE45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5"/>
          <a:stretch/>
        </p:blipFill>
        <p:spPr bwMode="auto">
          <a:xfrm>
            <a:off x="3366921" y="3874485"/>
            <a:ext cx="5233807" cy="2708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74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33922E0C-14D0-D46E-FE3E-512603777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6"/>
            <a:ext cx="11005210" cy="5737881"/>
          </a:xfrm>
          <a:custGeom>
            <a:avLst/>
            <a:gdLst>
              <a:gd name="connsiteX0" fmla="*/ 0 w 11005210"/>
              <a:gd name="connsiteY0" fmla="*/ 0 h 5737881"/>
              <a:gd name="connsiteX1" fmla="*/ 907930 w 11005210"/>
              <a:gd name="connsiteY1" fmla="*/ 0 h 5737881"/>
              <a:gd name="connsiteX2" fmla="*/ 1375651 w 11005210"/>
              <a:gd name="connsiteY2" fmla="*/ 0 h 5737881"/>
              <a:gd name="connsiteX3" fmla="*/ 1733321 w 11005210"/>
              <a:gd name="connsiteY3" fmla="*/ 0 h 5737881"/>
              <a:gd name="connsiteX4" fmla="*/ 2531198 w 11005210"/>
              <a:gd name="connsiteY4" fmla="*/ 0 h 5737881"/>
              <a:gd name="connsiteX5" fmla="*/ 3108972 w 11005210"/>
              <a:gd name="connsiteY5" fmla="*/ 0 h 5737881"/>
              <a:gd name="connsiteX6" fmla="*/ 3576693 w 11005210"/>
              <a:gd name="connsiteY6" fmla="*/ 0 h 5737881"/>
              <a:gd name="connsiteX7" fmla="*/ 4264519 w 11005210"/>
              <a:gd name="connsiteY7" fmla="*/ 0 h 5737881"/>
              <a:gd name="connsiteX8" fmla="*/ 5062397 w 11005210"/>
              <a:gd name="connsiteY8" fmla="*/ 0 h 5737881"/>
              <a:gd name="connsiteX9" fmla="*/ 5530118 w 11005210"/>
              <a:gd name="connsiteY9" fmla="*/ 0 h 5737881"/>
              <a:gd name="connsiteX10" fmla="*/ 5887787 w 11005210"/>
              <a:gd name="connsiteY10" fmla="*/ 0 h 5737881"/>
              <a:gd name="connsiteX11" fmla="*/ 6795717 w 11005210"/>
              <a:gd name="connsiteY11" fmla="*/ 0 h 5737881"/>
              <a:gd name="connsiteX12" fmla="*/ 7483543 w 11005210"/>
              <a:gd name="connsiteY12" fmla="*/ 0 h 5737881"/>
              <a:gd name="connsiteX13" fmla="*/ 8171368 w 11005210"/>
              <a:gd name="connsiteY13" fmla="*/ 0 h 5737881"/>
              <a:gd name="connsiteX14" fmla="*/ 8749142 w 11005210"/>
              <a:gd name="connsiteY14" fmla="*/ 0 h 5737881"/>
              <a:gd name="connsiteX15" fmla="*/ 9106811 w 11005210"/>
              <a:gd name="connsiteY15" fmla="*/ 0 h 5737881"/>
              <a:gd name="connsiteX16" fmla="*/ 9904689 w 11005210"/>
              <a:gd name="connsiteY16" fmla="*/ 0 h 5737881"/>
              <a:gd name="connsiteX17" fmla="*/ 10372410 w 11005210"/>
              <a:gd name="connsiteY17" fmla="*/ 0 h 5737881"/>
              <a:gd name="connsiteX18" fmla="*/ 11005210 w 11005210"/>
              <a:gd name="connsiteY18" fmla="*/ 0 h 5737881"/>
              <a:gd name="connsiteX19" fmla="*/ 11005210 w 11005210"/>
              <a:gd name="connsiteY19" fmla="*/ 637542 h 5737881"/>
              <a:gd name="connsiteX20" fmla="*/ 11005210 w 11005210"/>
              <a:gd name="connsiteY20" fmla="*/ 1389842 h 5737881"/>
              <a:gd name="connsiteX21" fmla="*/ 11005210 w 11005210"/>
              <a:gd name="connsiteY21" fmla="*/ 1855248 h 5737881"/>
              <a:gd name="connsiteX22" fmla="*/ 11005210 w 11005210"/>
              <a:gd name="connsiteY22" fmla="*/ 2492791 h 5737881"/>
              <a:gd name="connsiteX23" fmla="*/ 11005210 w 11005210"/>
              <a:gd name="connsiteY23" fmla="*/ 2958196 h 5737881"/>
              <a:gd name="connsiteX24" fmla="*/ 11005210 w 11005210"/>
              <a:gd name="connsiteY24" fmla="*/ 3710496 h 5737881"/>
              <a:gd name="connsiteX25" fmla="*/ 11005210 w 11005210"/>
              <a:gd name="connsiteY25" fmla="*/ 4175902 h 5737881"/>
              <a:gd name="connsiteX26" fmla="*/ 11005210 w 11005210"/>
              <a:gd name="connsiteY26" fmla="*/ 4928202 h 5737881"/>
              <a:gd name="connsiteX27" fmla="*/ 11005210 w 11005210"/>
              <a:gd name="connsiteY27" fmla="*/ 5737881 h 5737881"/>
              <a:gd name="connsiteX28" fmla="*/ 10427436 w 11005210"/>
              <a:gd name="connsiteY28" fmla="*/ 5737881 h 5737881"/>
              <a:gd name="connsiteX29" fmla="*/ 9519507 w 11005210"/>
              <a:gd name="connsiteY29" fmla="*/ 5737881 h 5737881"/>
              <a:gd name="connsiteX30" fmla="*/ 8941733 w 11005210"/>
              <a:gd name="connsiteY30" fmla="*/ 5737881 h 5737881"/>
              <a:gd name="connsiteX31" fmla="*/ 8474012 w 11005210"/>
              <a:gd name="connsiteY31" fmla="*/ 5737881 h 5737881"/>
              <a:gd name="connsiteX32" fmla="*/ 8116342 w 11005210"/>
              <a:gd name="connsiteY32" fmla="*/ 5737881 h 5737881"/>
              <a:gd name="connsiteX33" fmla="*/ 7208413 w 11005210"/>
              <a:gd name="connsiteY33" fmla="*/ 5737881 h 5737881"/>
              <a:gd name="connsiteX34" fmla="*/ 6410535 w 11005210"/>
              <a:gd name="connsiteY34" fmla="*/ 5737881 h 5737881"/>
              <a:gd name="connsiteX35" fmla="*/ 5832761 w 11005210"/>
              <a:gd name="connsiteY35" fmla="*/ 5737881 h 5737881"/>
              <a:gd name="connsiteX36" fmla="*/ 5144936 w 11005210"/>
              <a:gd name="connsiteY36" fmla="*/ 5737881 h 5737881"/>
              <a:gd name="connsiteX37" fmla="*/ 4677214 w 11005210"/>
              <a:gd name="connsiteY37" fmla="*/ 5737881 h 5737881"/>
              <a:gd name="connsiteX38" fmla="*/ 3769284 w 11005210"/>
              <a:gd name="connsiteY38" fmla="*/ 5737881 h 5737881"/>
              <a:gd name="connsiteX39" fmla="*/ 2971407 w 11005210"/>
              <a:gd name="connsiteY39" fmla="*/ 5737881 h 5737881"/>
              <a:gd name="connsiteX40" fmla="*/ 2283581 w 11005210"/>
              <a:gd name="connsiteY40" fmla="*/ 5737881 h 5737881"/>
              <a:gd name="connsiteX41" fmla="*/ 1595755 w 11005210"/>
              <a:gd name="connsiteY41" fmla="*/ 5737881 h 5737881"/>
              <a:gd name="connsiteX42" fmla="*/ 1128034 w 11005210"/>
              <a:gd name="connsiteY42" fmla="*/ 5737881 h 5737881"/>
              <a:gd name="connsiteX43" fmla="*/ 660313 w 11005210"/>
              <a:gd name="connsiteY43" fmla="*/ 5737881 h 5737881"/>
              <a:gd name="connsiteX44" fmla="*/ 0 w 11005210"/>
              <a:gd name="connsiteY44" fmla="*/ 5737881 h 5737881"/>
              <a:gd name="connsiteX45" fmla="*/ 0 w 11005210"/>
              <a:gd name="connsiteY45" fmla="*/ 5042960 h 5737881"/>
              <a:gd name="connsiteX46" fmla="*/ 0 w 11005210"/>
              <a:gd name="connsiteY46" fmla="*/ 4520175 h 5737881"/>
              <a:gd name="connsiteX47" fmla="*/ 0 w 11005210"/>
              <a:gd name="connsiteY47" fmla="*/ 3825254 h 5737881"/>
              <a:gd name="connsiteX48" fmla="*/ 0 w 11005210"/>
              <a:gd name="connsiteY48" fmla="*/ 3187712 h 5737881"/>
              <a:gd name="connsiteX49" fmla="*/ 0 w 11005210"/>
              <a:gd name="connsiteY49" fmla="*/ 2550169 h 5737881"/>
              <a:gd name="connsiteX50" fmla="*/ 0 w 11005210"/>
              <a:gd name="connsiteY50" fmla="*/ 1855248 h 5737881"/>
              <a:gd name="connsiteX51" fmla="*/ 0 w 11005210"/>
              <a:gd name="connsiteY51" fmla="*/ 1389842 h 5737881"/>
              <a:gd name="connsiteX52" fmla="*/ 0 w 11005210"/>
              <a:gd name="connsiteY52" fmla="*/ 809679 h 5737881"/>
              <a:gd name="connsiteX53" fmla="*/ 0 w 11005210"/>
              <a:gd name="connsiteY53" fmla="*/ 0 h 573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005210" h="5737881" fill="none" extrusionOk="0">
                <a:moveTo>
                  <a:pt x="0" y="0"/>
                </a:moveTo>
                <a:cubicBezTo>
                  <a:pt x="389183" y="-25988"/>
                  <a:pt x="651802" y="29240"/>
                  <a:pt x="907930" y="0"/>
                </a:cubicBezTo>
                <a:cubicBezTo>
                  <a:pt x="1164058" y="-29240"/>
                  <a:pt x="1165878" y="23230"/>
                  <a:pt x="1375651" y="0"/>
                </a:cubicBezTo>
                <a:cubicBezTo>
                  <a:pt x="1585424" y="-23230"/>
                  <a:pt x="1555081" y="-159"/>
                  <a:pt x="1733321" y="0"/>
                </a:cubicBezTo>
                <a:cubicBezTo>
                  <a:pt x="1911561" y="159"/>
                  <a:pt x="2202947" y="33548"/>
                  <a:pt x="2531198" y="0"/>
                </a:cubicBezTo>
                <a:cubicBezTo>
                  <a:pt x="2859449" y="-33548"/>
                  <a:pt x="2885196" y="-16680"/>
                  <a:pt x="3108972" y="0"/>
                </a:cubicBezTo>
                <a:cubicBezTo>
                  <a:pt x="3332748" y="16680"/>
                  <a:pt x="3448723" y="-862"/>
                  <a:pt x="3576693" y="0"/>
                </a:cubicBezTo>
                <a:cubicBezTo>
                  <a:pt x="3704663" y="862"/>
                  <a:pt x="4118885" y="-4664"/>
                  <a:pt x="4264519" y="0"/>
                </a:cubicBezTo>
                <a:cubicBezTo>
                  <a:pt x="4410153" y="4664"/>
                  <a:pt x="4767874" y="13632"/>
                  <a:pt x="5062397" y="0"/>
                </a:cubicBezTo>
                <a:cubicBezTo>
                  <a:pt x="5356920" y="-13632"/>
                  <a:pt x="5332084" y="19726"/>
                  <a:pt x="5530118" y="0"/>
                </a:cubicBezTo>
                <a:cubicBezTo>
                  <a:pt x="5728152" y="-19726"/>
                  <a:pt x="5809463" y="9442"/>
                  <a:pt x="5887787" y="0"/>
                </a:cubicBezTo>
                <a:cubicBezTo>
                  <a:pt x="5966111" y="-9442"/>
                  <a:pt x="6551085" y="25886"/>
                  <a:pt x="6795717" y="0"/>
                </a:cubicBezTo>
                <a:cubicBezTo>
                  <a:pt x="7040349" y="-25886"/>
                  <a:pt x="7248816" y="-19212"/>
                  <a:pt x="7483543" y="0"/>
                </a:cubicBezTo>
                <a:cubicBezTo>
                  <a:pt x="7718270" y="19212"/>
                  <a:pt x="7946892" y="19074"/>
                  <a:pt x="8171368" y="0"/>
                </a:cubicBezTo>
                <a:cubicBezTo>
                  <a:pt x="8395845" y="-19074"/>
                  <a:pt x="8554164" y="6949"/>
                  <a:pt x="8749142" y="0"/>
                </a:cubicBezTo>
                <a:cubicBezTo>
                  <a:pt x="8944120" y="-6949"/>
                  <a:pt x="8928009" y="-12608"/>
                  <a:pt x="9106811" y="0"/>
                </a:cubicBezTo>
                <a:cubicBezTo>
                  <a:pt x="9285613" y="12608"/>
                  <a:pt x="9710176" y="30859"/>
                  <a:pt x="9904689" y="0"/>
                </a:cubicBezTo>
                <a:cubicBezTo>
                  <a:pt x="10099202" y="-30859"/>
                  <a:pt x="10142091" y="19665"/>
                  <a:pt x="10372410" y="0"/>
                </a:cubicBezTo>
                <a:cubicBezTo>
                  <a:pt x="10602729" y="-19665"/>
                  <a:pt x="10822703" y="-18854"/>
                  <a:pt x="11005210" y="0"/>
                </a:cubicBezTo>
                <a:cubicBezTo>
                  <a:pt x="11025209" y="183462"/>
                  <a:pt x="11013971" y="421413"/>
                  <a:pt x="11005210" y="637542"/>
                </a:cubicBezTo>
                <a:cubicBezTo>
                  <a:pt x="10996449" y="853671"/>
                  <a:pt x="11004516" y="1165552"/>
                  <a:pt x="11005210" y="1389842"/>
                </a:cubicBezTo>
                <a:cubicBezTo>
                  <a:pt x="11005904" y="1614132"/>
                  <a:pt x="10994925" y="1631133"/>
                  <a:pt x="11005210" y="1855248"/>
                </a:cubicBezTo>
                <a:cubicBezTo>
                  <a:pt x="11015495" y="2079363"/>
                  <a:pt x="10982991" y="2361614"/>
                  <a:pt x="11005210" y="2492791"/>
                </a:cubicBezTo>
                <a:cubicBezTo>
                  <a:pt x="11027429" y="2623968"/>
                  <a:pt x="10998225" y="2725860"/>
                  <a:pt x="11005210" y="2958196"/>
                </a:cubicBezTo>
                <a:cubicBezTo>
                  <a:pt x="11012195" y="3190532"/>
                  <a:pt x="10990333" y="3471225"/>
                  <a:pt x="11005210" y="3710496"/>
                </a:cubicBezTo>
                <a:cubicBezTo>
                  <a:pt x="11020087" y="3949767"/>
                  <a:pt x="11014444" y="4077955"/>
                  <a:pt x="11005210" y="4175902"/>
                </a:cubicBezTo>
                <a:cubicBezTo>
                  <a:pt x="10995976" y="4273849"/>
                  <a:pt x="10978285" y="4675341"/>
                  <a:pt x="11005210" y="4928202"/>
                </a:cubicBezTo>
                <a:cubicBezTo>
                  <a:pt x="11032135" y="5181063"/>
                  <a:pt x="11009021" y="5386301"/>
                  <a:pt x="11005210" y="5737881"/>
                </a:cubicBezTo>
                <a:cubicBezTo>
                  <a:pt x="10888432" y="5751145"/>
                  <a:pt x="10623397" y="5737921"/>
                  <a:pt x="10427436" y="5737881"/>
                </a:cubicBezTo>
                <a:cubicBezTo>
                  <a:pt x="10231475" y="5737841"/>
                  <a:pt x="9828266" y="5699459"/>
                  <a:pt x="9519507" y="5737881"/>
                </a:cubicBezTo>
                <a:cubicBezTo>
                  <a:pt x="9210748" y="5776303"/>
                  <a:pt x="9133850" y="5763139"/>
                  <a:pt x="8941733" y="5737881"/>
                </a:cubicBezTo>
                <a:cubicBezTo>
                  <a:pt x="8749616" y="5712623"/>
                  <a:pt x="8682106" y="5747107"/>
                  <a:pt x="8474012" y="5737881"/>
                </a:cubicBezTo>
                <a:cubicBezTo>
                  <a:pt x="8265918" y="5728655"/>
                  <a:pt x="8216442" y="5734512"/>
                  <a:pt x="8116342" y="5737881"/>
                </a:cubicBezTo>
                <a:cubicBezTo>
                  <a:pt x="8016242" y="5741251"/>
                  <a:pt x="7559979" y="5702972"/>
                  <a:pt x="7208413" y="5737881"/>
                </a:cubicBezTo>
                <a:cubicBezTo>
                  <a:pt x="6856847" y="5772790"/>
                  <a:pt x="6779395" y="5763283"/>
                  <a:pt x="6410535" y="5737881"/>
                </a:cubicBezTo>
                <a:cubicBezTo>
                  <a:pt x="6041675" y="5712479"/>
                  <a:pt x="5992068" y="5717968"/>
                  <a:pt x="5832761" y="5737881"/>
                </a:cubicBezTo>
                <a:cubicBezTo>
                  <a:pt x="5673454" y="5757794"/>
                  <a:pt x="5407680" y="5746509"/>
                  <a:pt x="5144936" y="5737881"/>
                </a:cubicBezTo>
                <a:cubicBezTo>
                  <a:pt x="4882192" y="5729253"/>
                  <a:pt x="4841624" y="5714505"/>
                  <a:pt x="4677214" y="5737881"/>
                </a:cubicBezTo>
                <a:cubicBezTo>
                  <a:pt x="4512804" y="5761257"/>
                  <a:pt x="4080002" y="5742376"/>
                  <a:pt x="3769284" y="5737881"/>
                </a:cubicBezTo>
                <a:cubicBezTo>
                  <a:pt x="3458566" y="5733387"/>
                  <a:pt x="3256139" y="5760666"/>
                  <a:pt x="2971407" y="5737881"/>
                </a:cubicBezTo>
                <a:cubicBezTo>
                  <a:pt x="2686675" y="5715096"/>
                  <a:pt x="2467397" y="5739971"/>
                  <a:pt x="2283581" y="5737881"/>
                </a:cubicBezTo>
                <a:cubicBezTo>
                  <a:pt x="2099765" y="5735791"/>
                  <a:pt x="1848231" y="5732161"/>
                  <a:pt x="1595755" y="5737881"/>
                </a:cubicBezTo>
                <a:cubicBezTo>
                  <a:pt x="1343279" y="5743601"/>
                  <a:pt x="1230219" y="5750746"/>
                  <a:pt x="1128034" y="5737881"/>
                </a:cubicBezTo>
                <a:cubicBezTo>
                  <a:pt x="1025849" y="5725016"/>
                  <a:pt x="882140" y="5755249"/>
                  <a:pt x="660313" y="5737881"/>
                </a:cubicBezTo>
                <a:cubicBezTo>
                  <a:pt x="438486" y="5720513"/>
                  <a:pt x="323720" y="5727397"/>
                  <a:pt x="0" y="5737881"/>
                </a:cubicBezTo>
                <a:cubicBezTo>
                  <a:pt x="-27583" y="5464940"/>
                  <a:pt x="20657" y="5254786"/>
                  <a:pt x="0" y="5042960"/>
                </a:cubicBezTo>
                <a:cubicBezTo>
                  <a:pt x="-20657" y="4831134"/>
                  <a:pt x="19019" y="4715423"/>
                  <a:pt x="0" y="4520175"/>
                </a:cubicBezTo>
                <a:cubicBezTo>
                  <a:pt x="-19019" y="4324927"/>
                  <a:pt x="-8034" y="4113290"/>
                  <a:pt x="0" y="3825254"/>
                </a:cubicBezTo>
                <a:cubicBezTo>
                  <a:pt x="8034" y="3537218"/>
                  <a:pt x="4675" y="3430907"/>
                  <a:pt x="0" y="3187712"/>
                </a:cubicBezTo>
                <a:cubicBezTo>
                  <a:pt x="-4675" y="2944517"/>
                  <a:pt x="5720" y="2846697"/>
                  <a:pt x="0" y="2550169"/>
                </a:cubicBezTo>
                <a:cubicBezTo>
                  <a:pt x="-5720" y="2253641"/>
                  <a:pt x="-27304" y="2157536"/>
                  <a:pt x="0" y="1855248"/>
                </a:cubicBezTo>
                <a:cubicBezTo>
                  <a:pt x="27304" y="1552960"/>
                  <a:pt x="-21526" y="1570441"/>
                  <a:pt x="0" y="1389842"/>
                </a:cubicBezTo>
                <a:cubicBezTo>
                  <a:pt x="21526" y="1209243"/>
                  <a:pt x="3489" y="957456"/>
                  <a:pt x="0" y="809679"/>
                </a:cubicBezTo>
                <a:cubicBezTo>
                  <a:pt x="-3489" y="661902"/>
                  <a:pt x="21549" y="321275"/>
                  <a:pt x="0" y="0"/>
                </a:cubicBezTo>
                <a:close/>
              </a:path>
              <a:path w="11005210" h="5737881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11620" y="272898"/>
                  <a:pt x="10979353" y="429882"/>
                  <a:pt x="11005210" y="580164"/>
                </a:cubicBezTo>
                <a:cubicBezTo>
                  <a:pt x="11031067" y="730446"/>
                  <a:pt x="10991148" y="933303"/>
                  <a:pt x="11005210" y="1045569"/>
                </a:cubicBezTo>
                <a:cubicBezTo>
                  <a:pt x="11019272" y="1157836"/>
                  <a:pt x="10997192" y="1394922"/>
                  <a:pt x="11005210" y="1740491"/>
                </a:cubicBezTo>
                <a:cubicBezTo>
                  <a:pt x="11013228" y="2086060"/>
                  <a:pt x="10987757" y="2147741"/>
                  <a:pt x="11005210" y="2263275"/>
                </a:cubicBezTo>
                <a:cubicBezTo>
                  <a:pt x="11022663" y="2378809"/>
                  <a:pt x="11026114" y="2751599"/>
                  <a:pt x="11005210" y="3015575"/>
                </a:cubicBezTo>
                <a:cubicBezTo>
                  <a:pt x="10984306" y="3279551"/>
                  <a:pt x="10995304" y="3296057"/>
                  <a:pt x="11005210" y="3538360"/>
                </a:cubicBezTo>
                <a:cubicBezTo>
                  <a:pt x="11015116" y="3780663"/>
                  <a:pt x="11003692" y="4017760"/>
                  <a:pt x="11005210" y="4175902"/>
                </a:cubicBezTo>
                <a:cubicBezTo>
                  <a:pt x="11006728" y="4334044"/>
                  <a:pt x="10980677" y="4502414"/>
                  <a:pt x="11005210" y="4813445"/>
                </a:cubicBezTo>
                <a:cubicBezTo>
                  <a:pt x="11029743" y="5124476"/>
                  <a:pt x="11012918" y="5304926"/>
                  <a:pt x="11005210" y="5737881"/>
                </a:cubicBezTo>
                <a:cubicBezTo>
                  <a:pt x="10861146" y="5743223"/>
                  <a:pt x="10813314" y="5735328"/>
                  <a:pt x="10647541" y="5737881"/>
                </a:cubicBezTo>
                <a:cubicBezTo>
                  <a:pt x="10481768" y="5740434"/>
                  <a:pt x="10150522" y="5774217"/>
                  <a:pt x="9739611" y="5737881"/>
                </a:cubicBezTo>
                <a:cubicBezTo>
                  <a:pt x="9328700" y="5701546"/>
                  <a:pt x="9302677" y="5734343"/>
                  <a:pt x="9051785" y="5737881"/>
                </a:cubicBezTo>
                <a:cubicBezTo>
                  <a:pt x="8800893" y="5741419"/>
                  <a:pt x="8406081" y="5779374"/>
                  <a:pt x="8143855" y="5737881"/>
                </a:cubicBezTo>
                <a:cubicBezTo>
                  <a:pt x="7881629" y="5696389"/>
                  <a:pt x="7547732" y="5765499"/>
                  <a:pt x="7235926" y="5737881"/>
                </a:cubicBezTo>
                <a:cubicBezTo>
                  <a:pt x="6924120" y="5710263"/>
                  <a:pt x="6946728" y="5729845"/>
                  <a:pt x="6768204" y="5737881"/>
                </a:cubicBezTo>
                <a:cubicBezTo>
                  <a:pt x="6589680" y="5745917"/>
                  <a:pt x="6233663" y="5712659"/>
                  <a:pt x="5970326" y="5737881"/>
                </a:cubicBezTo>
                <a:cubicBezTo>
                  <a:pt x="5706989" y="5763103"/>
                  <a:pt x="5564025" y="5735676"/>
                  <a:pt x="5392553" y="5737881"/>
                </a:cubicBezTo>
                <a:cubicBezTo>
                  <a:pt x="5221081" y="5740086"/>
                  <a:pt x="4748612" y="5776753"/>
                  <a:pt x="4484623" y="5737881"/>
                </a:cubicBezTo>
                <a:cubicBezTo>
                  <a:pt x="4220634" y="5699010"/>
                  <a:pt x="3951364" y="5754539"/>
                  <a:pt x="3796797" y="5737881"/>
                </a:cubicBezTo>
                <a:cubicBezTo>
                  <a:pt x="3642230" y="5721223"/>
                  <a:pt x="3322278" y="5708887"/>
                  <a:pt x="2888868" y="5737881"/>
                </a:cubicBezTo>
                <a:cubicBezTo>
                  <a:pt x="2455458" y="5766875"/>
                  <a:pt x="2346209" y="5720237"/>
                  <a:pt x="2090990" y="5737881"/>
                </a:cubicBezTo>
                <a:cubicBezTo>
                  <a:pt x="1835771" y="5755525"/>
                  <a:pt x="1549854" y="5758253"/>
                  <a:pt x="1183060" y="5737881"/>
                </a:cubicBezTo>
                <a:cubicBezTo>
                  <a:pt x="816266" y="5717510"/>
                  <a:pt x="972373" y="5744327"/>
                  <a:pt x="825391" y="5737881"/>
                </a:cubicBezTo>
                <a:cubicBezTo>
                  <a:pt x="678409" y="5731435"/>
                  <a:pt x="197096" y="5700378"/>
                  <a:pt x="0" y="5737881"/>
                </a:cubicBezTo>
                <a:cubicBezTo>
                  <a:pt x="-154" y="5512878"/>
                  <a:pt x="17099" y="5341319"/>
                  <a:pt x="0" y="5100339"/>
                </a:cubicBezTo>
                <a:cubicBezTo>
                  <a:pt x="-17099" y="4859359"/>
                  <a:pt x="10191" y="4712906"/>
                  <a:pt x="0" y="4348039"/>
                </a:cubicBezTo>
                <a:cubicBezTo>
                  <a:pt x="-10191" y="3983172"/>
                  <a:pt x="22866" y="3945437"/>
                  <a:pt x="0" y="3595739"/>
                </a:cubicBezTo>
                <a:cubicBezTo>
                  <a:pt x="-22866" y="3246041"/>
                  <a:pt x="7265" y="3113020"/>
                  <a:pt x="0" y="2958196"/>
                </a:cubicBezTo>
                <a:cubicBezTo>
                  <a:pt x="-7265" y="2803372"/>
                  <a:pt x="-755" y="2609558"/>
                  <a:pt x="0" y="2492791"/>
                </a:cubicBezTo>
                <a:cubicBezTo>
                  <a:pt x="755" y="2376025"/>
                  <a:pt x="7099" y="2259929"/>
                  <a:pt x="0" y="2027385"/>
                </a:cubicBezTo>
                <a:cubicBezTo>
                  <a:pt x="-7099" y="1794841"/>
                  <a:pt x="4271" y="1784239"/>
                  <a:pt x="0" y="1561979"/>
                </a:cubicBezTo>
                <a:cubicBezTo>
                  <a:pt x="-4271" y="1339719"/>
                  <a:pt x="18537" y="1189348"/>
                  <a:pt x="0" y="981815"/>
                </a:cubicBezTo>
                <a:cubicBezTo>
                  <a:pt x="-18537" y="774282"/>
                  <a:pt x="17177" y="388353"/>
                  <a:pt x="0" y="0"/>
                </a:cubicBezTo>
                <a:close/>
              </a:path>
            </a:pathLst>
          </a:custGeom>
          <a:solidFill>
            <a:srgbClr val="99FFCC">
              <a:alpha val="89804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B566830-4A8A-CC51-17C4-A8636A6440B3}"/>
              </a:ext>
            </a:extLst>
          </p:cNvPr>
          <p:cNvSpPr/>
          <p:nvPr/>
        </p:nvSpPr>
        <p:spPr>
          <a:xfrm>
            <a:off x="4287423" y="2180997"/>
            <a:ext cx="3192164" cy="707886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0EA5E-3059-43C4-B342-3810E2700E80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3779-273F-4524-A613-5ABEC6B0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02" y="0"/>
            <a:ext cx="10103195" cy="236824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+mn-lt"/>
              </a:rPr>
              <a:t>Viết lại vào vở cho đúng các tên riêng có trong câu ca dao sau:</a:t>
            </a: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C254B-726B-0BC6-608E-6AC98C3A3730}"/>
              </a:ext>
            </a:extLst>
          </p:cNvPr>
          <p:cNvCxnSpPr>
            <a:cxnSpLocks/>
          </p:cNvCxnSpPr>
          <p:nvPr/>
        </p:nvCxnSpPr>
        <p:spPr>
          <a:xfrm>
            <a:off x="4969725" y="2796372"/>
            <a:ext cx="45601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FBA587-D85B-3626-8F9B-3949A2F50206}"/>
              </a:ext>
            </a:extLst>
          </p:cNvPr>
          <p:cNvSpPr txBox="1">
            <a:spLocks/>
          </p:cNvSpPr>
          <p:nvPr/>
        </p:nvSpPr>
        <p:spPr>
          <a:xfrm>
            <a:off x="4360957" y="2368243"/>
            <a:ext cx="3015044" cy="52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600">
                <a:latin typeface="Calibri" panose="020F0502020204030204" pitchFamily="34" charset="0"/>
                <a:cs typeface="Calibri" panose="020F0502020204030204" pitchFamily="34" charset="0"/>
              </a:rPr>
              <a:t>Bà rịa – Vũng tàu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75A5F2-063F-E08C-3AA0-B53AA9EEA8BE}"/>
              </a:ext>
            </a:extLst>
          </p:cNvPr>
          <p:cNvSpPr txBox="1"/>
          <p:nvPr/>
        </p:nvSpPr>
        <p:spPr>
          <a:xfrm>
            <a:off x="1966162" y="3002806"/>
            <a:ext cx="9367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Bà rịa – Vũng tàu =&gt; </a:t>
            </a:r>
            <a:r>
              <a:rPr lang="en-US" sz="4000">
                <a:solidFill>
                  <a:schemeClr val="accent2"/>
                </a:solidFill>
              </a:rPr>
              <a:t>Bà Rịa – Vũng Tàu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66D9CC-312A-E9D0-C844-77FD88BA17B4}"/>
              </a:ext>
            </a:extLst>
          </p:cNvPr>
          <p:cNvCxnSpPr>
            <a:cxnSpLocks/>
          </p:cNvCxnSpPr>
          <p:nvPr/>
        </p:nvCxnSpPr>
        <p:spPr>
          <a:xfrm>
            <a:off x="6755716" y="2791861"/>
            <a:ext cx="47827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Vũng Tàu - Thành phố tôi yêu - Báo Bà Rịa Vũng Tàu Online">
            <a:extLst>
              <a:ext uri="{FF2B5EF4-FFF2-40B4-BE49-F238E27FC236}">
                <a16:creationId xmlns:a16="http://schemas.microsoft.com/office/drawing/2014/main" id="{DFC5A129-FCAF-5A6F-77A3-E1C267CC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91" y="3804945"/>
            <a:ext cx="5485418" cy="2742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98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71D0E5B-8380-2245-22E6-32FF3A720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D51B31-EF47-4C88-979B-D0268FB231CF}"/>
              </a:ext>
            </a:extLst>
          </p:cNvPr>
          <p:cNvSpPr/>
          <p:nvPr/>
        </p:nvSpPr>
        <p:spPr>
          <a:xfrm>
            <a:off x="593395" y="845127"/>
            <a:ext cx="11005210" cy="5527964"/>
          </a:xfrm>
          <a:custGeom>
            <a:avLst/>
            <a:gdLst>
              <a:gd name="connsiteX0" fmla="*/ 0 w 11005210"/>
              <a:gd name="connsiteY0" fmla="*/ 0 h 5527964"/>
              <a:gd name="connsiteX1" fmla="*/ 357669 w 11005210"/>
              <a:gd name="connsiteY1" fmla="*/ 0 h 5527964"/>
              <a:gd name="connsiteX2" fmla="*/ 1155547 w 11005210"/>
              <a:gd name="connsiteY2" fmla="*/ 0 h 5527964"/>
              <a:gd name="connsiteX3" fmla="*/ 1843373 w 11005210"/>
              <a:gd name="connsiteY3" fmla="*/ 0 h 5527964"/>
              <a:gd name="connsiteX4" fmla="*/ 2311094 w 11005210"/>
              <a:gd name="connsiteY4" fmla="*/ 0 h 5527964"/>
              <a:gd name="connsiteX5" fmla="*/ 2778816 w 11005210"/>
              <a:gd name="connsiteY5" fmla="*/ 0 h 5527964"/>
              <a:gd name="connsiteX6" fmla="*/ 3136485 w 11005210"/>
              <a:gd name="connsiteY6" fmla="*/ 0 h 5527964"/>
              <a:gd name="connsiteX7" fmla="*/ 3934363 w 11005210"/>
              <a:gd name="connsiteY7" fmla="*/ 0 h 5527964"/>
              <a:gd name="connsiteX8" fmla="*/ 4512136 w 11005210"/>
              <a:gd name="connsiteY8" fmla="*/ 0 h 5527964"/>
              <a:gd name="connsiteX9" fmla="*/ 4979858 w 11005210"/>
              <a:gd name="connsiteY9" fmla="*/ 0 h 5527964"/>
              <a:gd name="connsiteX10" fmla="*/ 5667683 w 11005210"/>
              <a:gd name="connsiteY10" fmla="*/ 0 h 5527964"/>
              <a:gd name="connsiteX11" fmla="*/ 6465561 w 11005210"/>
              <a:gd name="connsiteY11" fmla="*/ 0 h 5527964"/>
              <a:gd name="connsiteX12" fmla="*/ 6933282 w 11005210"/>
              <a:gd name="connsiteY12" fmla="*/ 0 h 5527964"/>
              <a:gd name="connsiteX13" fmla="*/ 7290952 w 11005210"/>
              <a:gd name="connsiteY13" fmla="*/ 0 h 5527964"/>
              <a:gd name="connsiteX14" fmla="*/ 8198881 w 11005210"/>
              <a:gd name="connsiteY14" fmla="*/ 0 h 5527964"/>
              <a:gd name="connsiteX15" fmla="*/ 8886707 w 11005210"/>
              <a:gd name="connsiteY15" fmla="*/ 0 h 5527964"/>
              <a:gd name="connsiteX16" fmla="*/ 9574533 w 11005210"/>
              <a:gd name="connsiteY16" fmla="*/ 0 h 5527964"/>
              <a:gd name="connsiteX17" fmla="*/ 10152306 w 11005210"/>
              <a:gd name="connsiteY17" fmla="*/ 0 h 5527964"/>
              <a:gd name="connsiteX18" fmla="*/ 11005210 w 11005210"/>
              <a:gd name="connsiteY18" fmla="*/ 0 h 5527964"/>
              <a:gd name="connsiteX19" fmla="*/ 11005210 w 11005210"/>
              <a:gd name="connsiteY19" fmla="*/ 746275 h 5527964"/>
              <a:gd name="connsiteX20" fmla="*/ 11005210 w 11005210"/>
              <a:gd name="connsiteY20" fmla="*/ 1326711 h 5527964"/>
              <a:gd name="connsiteX21" fmla="*/ 11005210 w 11005210"/>
              <a:gd name="connsiteY21" fmla="*/ 1962427 h 5527964"/>
              <a:gd name="connsiteX22" fmla="*/ 11005210 w 11005210"/>
              <a:gd name="connsiteY22" fmla="*/ 2542863 h 5527964"/>
              <a:gd name="connsiteX23" fmla="*/ 11005210 w 11005210"/>
              <a:gd name="connsiteY23" fmla="*/ 3344418 h 5527964"/>
              <a:gd name="connsiteX24" fmla="*/ 11005210 w 11005210"/>
              <a:gd name="connsiteY24" fmla="*/ 3869575 h 5527964"/>
              <a:gd name="connsiteX25" fmla="*/ 11005210 w 11005210"/>
              <a:gd name="connsiteY25" fmla="*/ 4560570 h 5527964"/>
              <a:gd name="connsiteX26" fmla="*/ 11005210 w 11005210"/>
              <a:gd name="connsiteY26" fmla="*/ 5527964 h 5527964"/>
              <a:gd name="connsiteX27" fmla="*/ 10097280 w 11005210"/>
              <a:gd name="connsiteY27" fmla="*/ 5527964 h 5527964"/>
              <a:gd name="connsiteX28" fmla="*/ 9739611 w 11005210"/>
              <a:gd name="connsiteY28" fmla="*/ 5527964 h 5527964"/>
              <a:gd name="connsiteX29" fmla="*/ 8941733 w 11005210"/>
              <a:gd name="connsiteY29" fmla="*/ 5527964 h 5527964"/>
              <a:gd name="connsiteX30" fmla="*/ 8033803 w 11005210"/>
              <a:gd name="connsiteY30" fmla="*/ 5527964 h 5527964"/>
              <a:gd name="connsiteX31" fmla="*/ 7345978 w 11005210"/>
              <a:gd name="connsiteY31" fmla="*/ 5527964 h 5527964"/>
              <a:gd name="connsiteX32" fmla="*/ 6438048 w 11005210"/>
              <a:gd name="connsiteY32" fmla="*/ 5527964 h 5527964"/>
              <a:gd name="connsiteX33" fmla="*/ 5860274 w 11005210"/>
              <a:gd name="connsiteY33" fmla="*/ 5527964 h 5527964"/>
              <a:gd name="connsiteX34" fmla="*/ 5392553 w 11005210"/>
              <a:gd name="connsiteY34" fmla="*/ 5527964 h 5527964"/>
              <a:gd name="connsiteX35" fmla="*/ 5034884 w 11005210"/>
              <a:gd name="connsiteY35" fmla="*/ 5527964 h 5527964"/>
              <a:gd name="connsiteX36" fmla="*/ 4126954 w 11005210"/>
              <a:gd name="connsiteY36" fmla="*/ 5527964 h 5527964"/>
              <a:gd name="connsiteX37" fmla="*/ 3329076 w 11005210"/>
              <a:gd name="connsiteY37" fmla="*/ 5527964 h 5527964"/>
              <a:gd name="connsiteX38" fmla="*/ 2751303 w 11005210"/>
              <a:gd name="connsiteY38" fmla="*/ 5527964 h 5527964"/>
              <a:gd name="connsiteX39" fmla="*/ 2063477 w 11005210"/>
              <a:gd name="connsiteY39" fmla="*/ 5527964 h 5527964"/>
              <a:gd name="connsiteX40" fmla="*/ 1595755 w 11005210"/>
              <a:gd name="connsiteY40" fmla="*/ 5527964 h 5527964"/>
              <a:gd name="connsiteX41" fmla="*/ 687826 w 11005210"/>
              <a:gd name="connsiteY41" fmla="*/ 5527964 h 5527964"/>
              <a:gd name="connsiteX42" fmla="*/ 0 w 11005210"/>
              <a:gd name="connsiteY42" fmla="*/ 5527964 h 5527964"/>
              <a:gd name="connsiteX43" fmla="*/ 0 w 11005210"/>
              <a:gd name="connsiteY43" fmla="*/ 4836969 h 5527964"/>
              <a:gd name="connsiteX44" fmla="*/ 0 w 11005210"/>
              <a:gd name="connsiteY44" fmla="*/ 4256532 h 5527964"/>
              <a:gd name="connsiteX45" fmla="*/ 0 w 11005210"/>
              <a:gd name="connsiteY45" fmla="*/ 3510257 h 5527964"/>
              <a:gd name="connsiteX46" fmla="*/ 0 w 11005210"/>
              <a:gd name="connsiteY46" fmla="*/ 2985101 h 5527964"/>
              <a:gd name="connsiteX47" fmla="*/ 0 w 11005210"/>
              <a:gd name="connsiteY47" fmla="*/ 2183546 h 5527964"/>
              <a:gd name="connsiteX48" fmla="*/ 0 w 11005210"/>
              <a:gd name="connsiteY48" fmla="*/ 1437271 h 5527964"/>
              <a:gd name="connsiteX49" fmla="*/ 0 w 11005210"/>
              <a:gd name="connsiteY49" fmla="*/ 856834 h 5527964"/>
              <a:gd name="connsiteX50" fmla="*/ 0 w 11005210"/>
              <a:gd name="connsiteY50" fmla="*/ 0 h 552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05210" h="5527964" fill="none" extrusionOk="0">
                <a:moveTo>
                  <a:pt x="0" y="0"/>
                </a:moveTo>
                <a:cubicBezTo>
                  <a:pt x="159345" y="-3852"/>
                  <a:pt x="232837" y="1778"/>
                  <a:pt x="357669" y="0"/>
                </a:cubicBezTo>
                <a:cubicBezTo>
                  <a:pt x="482501" y="-1778"/>
                  <a:pt x="792803" y="3919"/>
                  <a:pt x="1155547" y="0"/>
                </a:cubicBezTo>
                <a:cubicBezTo>
                  <a:pt x="1518291" y="-3919"/>
                  <a:pt x="1522281" y="25950"/>
                  <a:pt x="1843373" y="0"/>
                </a:cubicBezTo>
                <a:cubicBezTo>
                  <a:pt x="2164465" y="-25950"/>
                  <a:pt x="2110102" y="-14471"/>
                  <a:pt x="2311094" y="0"/>
                </a:cubicBezTo>
                <a:cubicBezTo>
                  <a:pt x="2512086" y="14471"/>
                  <a:pt x="2562903" y="14831"/>
                  <a:pt x="2778816" y="0"/>
                </a:cubicBezTo>
                <a:cubicBezTo>
                  <a:pt x="2994729" y="-14831"/>
                  <a:pt x="2964036" y="8145"/>
                  <a:pt x="3136485" y="0"/>
                </a:cubicBezTo>
                <a:cubicBezTo>
                  <a:pt x="3308934" y="-8145"/>
                  <a:pt x="3601526" y="30376"/>
                  <a:pt x="3934363" y="0"/>
                </a:cubicBezTo>
                <a:cubicBezTo>
                  <a:pt x="4267200" y="-30376"/>
                  <a:pt x="4292592" y="-14343"/>
                  <a:pt x="4512136" y="0"/>
                </a:cubicBezTo>
                <a:cubicBezTo>
                  <a:pt x="4731680" y="14343"/>
                  <a:pt x="4848555" y="-10013"/>
                  <a:pt x="4979858" y="0"/>
                </a:cubicBezTo>
                <a:cubicBezTo>
                  <a:pt x="5111161" y="10013"/>
                  <a:pt x="5527389" y="-3232"/>
                  <a:pt x="5667683" y="0"/>
                </a:cubicBezTo>
                <a:cubicBezTo>
                  <a:pt x="5807977" y="3232"/>
                  <a:pt x="6171038" y="13632"/>
                  <a:pt x="6465561" y="0"/>
                </a:cubicBezTo>
                <a:cubicBezTo>
                  <a:pt x="6760084" y="-13632"/>
                  <a:pt x="6735248" y="19726"/>
                  <a:pt x="6933282" y="0"/>
                </a:cubicBezTo>
                <a:cubicBezTo>
                  <a:pt x="7131316" y="-19726"/>
                  <a:pt x="7209132" y="241"/>
                  <a:pt x="7290952" y="0"/>
                </a:cubicBezTo>
                <a:cubicBezTo>
                  <a:pt x="7372772" y="-241"/>
                  <a:pt x="7956208" y="26050"/>
                  <a:pt x="8198881" y="0"/>
                </a:cubicBezTo>
                <a:cubicBezTo>
                  <a:pt x="8441554" y="-26050"/>
                  <a:pt x="8651980" y="-19212"/>
                  <a:pt x="8886707" y="0"/>
                </a:cubicBezTo>
                <a:cubicBezTo>
                  <a:pt x="9121434" y="19212"/>
                  <a:pt x="9346262" y="18794"/>
                  <a:pt x="9574533" y="0"/>
                </a:cubicBezTo>
                <a:cubicBezTo>
                  <a:pt x="9802804" y="-18794"/>
                  <a:pt x="9958152" y="12350"/>
                  <a:pt x="10152306" y="0"/>
                </a:cubicBezTo>
                <a:cubicBezTo>
                  <a:pt x="10346460" y="-12350"/>
                  <a:pt x="10771281" y="3580"/>
                  <a:pt x="11005210" y="0"/>
                </a:cubicBezTo>
                <a:cubicBezTo>
                  <a:pt x="11040270" y="178480"/>
                  <a:pt x="10969018" y="473990"/>
                  <a:pt x="11005210" y="746275"/>
                </a:cubicBezTo>
                <a:cubicBezTo>
                  <a:pt x="11041402" y="1018560"/>
                  <a:pt x="10986010" y="1158165"/>
                  <a:pt x="11005210" y="1326711"/>
                </a:cubicBezTo>
                <a:cubicBezTo>
                  <a:pt x="11024410" y="1495257"/>
                  <a:pt x="11035768" y="1822393"/>
                  <a:pt x="11005210" y="1962427"/>
                </a:cubicBezTo>
                <a:cubicBezTo>
                  <a:pt x="10974652" y="2102461"/>
                  <a:pt x="10987063" y="2339076"/>
                  <a:pt x="11005210" y="2542863"/>
                </a:cubicBezTo>
                <a:cubicBezTo>
                  <a:pt x="11023357" y="2746650"/>
                  <a:pt x="11003095" y="3001694"/>
                  <a:pt x="11005210" y="3344418"/>
                </a:cubicBezTo>
                <a:cubicBezTo>
                  <a:pt x="11007325" y="3687143"/>
                  <a:pt x="11025011" y="3691453"/>
                  <a:pt x="11005210" y="3869575"/>
                </a:cubicBezTo>
                <a:cubicBezTo>
                  <a:pt x="10985409" y="4047697"/>
                  <a:pt x="11036364" y="4389311"/>
                  <a:pt x="11005210" y="4560570"/>
                </a:cubicBezTo>
                <a:cubicBezTo>
                  <a:pt x="10974056" y="4731829"/>
                  <a:pt x="11001982" y="5248319"/>
                  <a:pt x="11005210" y="5527964"/>
                </a:cubicBezTo>
                <a:cubicBezTo>
                  <a:pt x="10781603" y="5499284"/>
                  <a:pt x="10485383" y="5501180"/>
                  <a:pt x="10097280" y="5527964"/>
                </a:cubicBezTo>
                <a:cubicBezTo>
                  <a:pt x="9709177" y="5554749"/>
                  <a:pt x="9835493" y="5530880"/>
                  <a:pt x="9739611" y="5527964"/>
                </a:cubicBezTo>
                <a:cubicBezTo>
                  <a:pt x="9643729" y="5525048"/>
                  <a:pt x="9145131" y="5497551"/>
                  <a:pt x="8941733" y="5527964"/>
                </a:cubicBezTo>
                <a:cubicBezTo>
                  <a:pt x="8738335" y="5558377"/>
                  <a:pt x="8239158" y="5506022"/>
                  <a:pt x="8033803" y="5527964"/>
                </a:cubicBezTo>
                <a:cubicBezTo>
                  <a:pt x="7828448" y="5549907"/>
                  <a:pt x="7576024" y="5508938"/>
                  <a:pt x="7345978" y="5527964"/>
                </a:cubicBezTo>
                <a:cubicBezTo>
                  <a:pt x="7115932" y="5546990"/>
                  <a:pt x="6748944" y="5490792"/>
                  <a:pt x="6438048" y="5527964"/>
                </a:cubicBezTo>
                <a:cubicBezTo>
                  <a:pt x="6127152" y="5565137"/>
                  <a:pt x="6052391" y="5553222"/>
                  <a:pt x="5860274" y="5527964"/>
                </a:cubicBezTo>
                <a:cubicBezTo>
                  <a:pt x="5668157" y="5502706"/>
                  <a:pt x="5600647" y="5537190"/>
                  <a:pt x="5392553" y="5527964"/>
                </a:cubicBezTo>
                <a:cubicBezTo>
                  <a:pt x="5184459" y="5518738"/>
                  <a:pt x="5129006" y="5516020"/>
                  <a:pt x="5034884" y="5527964"/>
                </a:cubicBezTo>
                <a:cubicBezTo>
                  <a:pt x="4940762" y="5539908"/>
                  <a:pt x="4478920" y="5496504"/>
                  <a:pt x="4126954" y="5527964"/>
                </a:cubicBezTo>
                <a:cubicBezTo>
                  <a:pt x="3774988" y="5559425"/>
                  <a:pt x="3697936" y="5553366"/>
                  <a:pt x="3329076" y="5527964"/>
                </a:cubicBezTo>
                <a:cubicBezTo>
                  <a:pt x="2960216" y="5502562"/>
                  <a:pt x="2904143" y="5501326"/>
                  <a:pt x="2751303" y="5527964"/>
                </a:cubicBezTo>
                <a:cubicBezTo>
                  <a:pt x="2598463" y="5554602"/>
                  <a:pt x="2328016" y="5540597"/>
                  <a:pt x="2063477" y="5527964"/>
                </a:cubicBezTo>
                <a:cubicBezTo>
                  <a:pt x="1798938" y="5515331"/>
                  <a:pt x="1760165" y="5504588"/>
                  <a:pt x="1595755" y="5527964"/>
                </a:cubicBezTo>
                <a:cubicBezTo>
                  <a:pt x="1431345" y="5551340"/>
                  <a:pt x="993919" y="5530413"/>
                  <a:pt x="687826" y="5527964"/>
                </a:cubicBezTo>
                <a:cubicBezTo>
                  <a:pt x="381733" y="5525515"/>
                  <a:pt x="308706" y="5505339"/>
                  <a:pt x="0" y="5527964"/>
                </a:cubicBezTo>
                <a:cubicBezTo>
                  <a:pt x="2165" y="5261220"/>
                  <a:pt x="223" y="5007196"/>
                  <a:pt x="0" y="4836969"/>
                </a:cubicBezTo>
                <a:cubicBezTo>
                  <a:pt x="-223" y="4666742"/>
                  <a:pt x="-5871" y="4446392"/>
                  <a:pt x="0" y="4256532"/>
                </a:cubicBezTo>
                <a:cubicBezTo>
                  <a:pt x="5871" y="4066672"/>
                  <a:pt x="-533" y="3818229"/>
                  <a:pt x="0" y="3510257"/>
                </a:cubicBezTo>
                <a:cubicBezTo>
                  <a:pt x="533" y="3202285"/>
                  <a:pt x="-4424" y="3144664"/>
                  <a:pt x="0" y="2985101"/>
                </a:cubicBezTo>
                <a:cubicBezTo>
                  <a:pt x="4424" y="2825538"/>
                  <a:pt x="25678" y="2371388"/>
                  <a:pt x="0" y="2183546"/>
                </a:cubicBezTo>
                <a:cubicBezTo>
                  <a:pt x="-25678" y="1995705"/>
                  <a:pt x="-7586" y="1646172"/>
                  <a:pt x="0" y="1437271"/>
                </a:cubicBezTo>
                <a:cubicBezTo>
                  <a:pt x="7586" y="1228371"/>
                  <a:pt x="23705" y="1034626"/>
                  <a:pt x="0" y="856834"/>
                </a:cubicBezTo>
                <a:cubicBezTo>
                  <a:pt x="-23705" y="679042"/>
                  <a:pt x="-40006" y="410543"/>
                  <a:pt x="0" y="0"/>
                </a:cubicBezTo>
                <a:close/>
              </a:path>
              <a:path w="11005210" h="5527964" stroke="0" extrusionOk="0">
                <a:moveTo>
                  <a:pt x="0" y="0"/>
                </a:moveTo>
                <a:cubicBezTo>
                  <a:pt x="359894" y="-37110"/>
                  <a:pt x="628189" y="-35377"/>
                  <a:pt x="797878" y="0"/>
                </a:cubicBezTo>
                <a:cubicBezTo>
                  <a:pt x="967567" y="35377"/>
                  <a:pt x="1062438" y="16820"/>
                  <a:pt x="1265599" y="0"/>
                </a:cubicBezTo>
                <a:cubicBezTo>
                  <a:pt x="1468760" y="-16820"/>
                  <a:pt x="1556471" y="8259"/>
                  <a:pt x="1843373" y="0"/>
                </a:cubicBezTo>
                <a:cubicBezTo>
                  <a:pt x="2130275" y="-8259"/>
                  <a:pt x="2406875" y="40193"/>
                  <a:pt x="2751303" y="0"/>
                </a:cubicBezTo>
                <a:cubicBezTo>
                  <a:pt x="3095731" y="-40193"/>
                  <a:pt x="3226949" y="34469"/>
                  <a:pt x="3549180" y="0"/>
                </a:cubicBezTo>
                <a:cubicBezTo>
                  <a:pt x="3871411" y="-34469"/>
                  <a:pt x="3911149" y="17098"/>
                  <a:pt x="4016902" y="0"/>
                </a:cubicBezTo>
                <a:cubicBezTo>
                  <a:pt x="4122655" y="-17098"/>
                  <a:pt x="4439333" y="2274"/>
                  <a:pt x="4594675" y="0"/>
                </a:cubicBezTo>
                <a:cubicBezTo>
                  <a:pt x="4750017" y="-2274"/>
                  <a:pt x="5008425" y="26206"/>
                  <a:pt x="5282501" y="0"/>
                </a:cubicBezTo>
                <a:cubicBezTo>
                  <a:pt x="5556577" y="-26206"/>
                  <a:pt x="5581155" y="-11233"/>
                  <a:pt x="5750222" y="0"/>
                </a:cubicBezTo>
                <a:cubicBezTo>
                  <a:pt x="5919289" y="11233"/>
                  <a:pt x="6272407" y="10032"/>
                  <a:pt x="6548100" y="0"/>
                </a:cubicBezTo>
                <a:cubicBezTo>
                  <a:pt x="6823793" y="-10032"/>
                  <a:pt x="6976758" y="27871"/>
                  <a:pt x="7235926" y="0"/>
                </a:cubicBezTo>
                <a:cubicBezTo>
                  <a:pt x="7495094" y="-27871"/>
                  <a:pt x="7640501" y="21679"/>
                  <a:pt x="7923751" y="0"/>
                </a:cubicBezTo>
                <a:cubicBezTo>
                  <a:pt x="8207001" y="-21679"/>
                  <a:pt x="8282120" y="32531"/>
                  <a:pt x="8611577" y="0"/>
                </a:cubicBezTo>
                <a:cubicBezTo>
                  <a:pt x="8941034" y="-32531"/>
                  <a:pt x="8967450" y="-1359"/>
                  <a:pt x="9299402" y="0"/>
                </a:cubicBezTo>
                <a:cubicBezTo>
                  <a:pt x="9631354" y="1359"/>
                  <a:pt x="9750721" y="-4133"/>
                  <a:pt x="9877176" y="0"/>
                </a:cubicBezTo>
                <a:cubicBezTo>
                  <a:pt x="10003631" y="4133"/>
                  <a:pt x="10609876" y="7879"/>
                  <a:pt x="11005210" y="0"/>
                </a:cubicBezTo>
                <a:cubicBezTo>
                  <a:pt x="11000780" y="157821"/>
                  <a:pt x="10998883" y="464812"/>
                  <a:pt x="11005210" y="635716"/>
                </a:cubicBezTo>
                <a:cubicBezTo>
                  <a:pt x="11011537" y="806620"/>
                  <a:pt x="11000561" y="1032175"/>
                  <a:pt x="11005210" y="1160872"/>
                </a:cubicBezTo>
                <a:cubicBezTo>
                  <a:pt x="11009859" y="1289569"/>
                  <a:pt x="10972862" y="1611530"/>
                  <a:pt x="11005210" y="1907148"/>
                </a:cubicBezTo>
                <a:cubicBezTo>
                  <a:pt x="11037558" y="2202766"/>
                  <a:pt x="11033189" y="2202206"/>
                  <a:pt x="11005210" y="2487584"/>
                </a:cubicBezTo>
                <a:cubicBezTo>
                  <a:pt x="10977231" y="2772962"/>
                  <a:pt x="11006048" y="2968635"/>
                  <a:pt x="11005210" y="3289139"/>
                </a:cubicBezTo>
                <a:cubicBezTo>
                  <a:pt x="11004372" y="3609644"/>
                  <a:pt x="11004717" y="3637696"/>
                  <a:pt x="11005210" y="3869575"/>
                </a:cubicBezTo>
                <a:cubicBezTo>
                  <a:pt x="11005703" y="4101454"/>
                  <a:pt x="11030342" y="4250164"/>
                  <a:pt x="11005210" y="4560570"/>
                </a:cubicBezTo>
                <a:cubicBezTo>
                  <a:pt x="10980078" y="4870977"/>
                  <a:pt x="10977340" y="5053714"/>
                  <a:pt x="11005210" y="5527964"/>
                </a:cubicBezTo>
                <a:cubicBezTo>
                  <a:pt x="10609270" y="5485888"/>
                  <a:pt x="10371629" y="5518493"/>
                  <a:pt x="10097280" y="5527964"/>
                </a:cubicBezTo>
                <a:cubicBezTo>
                  <a:pt x="9822931" y="5537436"/>
                  <a:pt x="9659297" y="5488455"/>
                  <a:pt x="9299402" y="5527964"/>
                </a:cubicBezTo>
                <a:cubicBezTo>
                  <a:pt x="8939507" y="5567473"/>
                  <a:pt x="8802150" y="5563601"/>
                  <a:pt x="8391473" y="5527964"/>
                </a:cubicBezTo>
                <a:cubicBezTo>
                  <a:pt x="7980796" y="5492327"/>
                  <a:pt x="7954539" y="5524426"/>
                  <a:pt x="7703647" y="5527964"/>
                </a:cubicBezTo>
                <a:cubicBezTo>
                  <a:pt x="7452755" y="5531502"/>
                  <a:pt x="7057943" y="5569457"/>
                  <a:pt x="6795717" y="5527964"/>
                </a:cubicBezTo>
                <a:cubicBezTo>
                  <a:pt x="6533491" y="5486472"/>
                  <a:pt x="6202271" y="5555586"/>
                  <a:pt x="5887787" y="5527964"/>
                </a:cubicBezTo>
                <a:cubicBezTo>
                  <a:pt x="5573303" y="5500343"/>
                  <a:pt x="5589738" y="5514237"/>
                  <a:pt x="5420066" y="5527964"/>
                </a:cubicBezTo>
                <a:cubicBezTo>
                  <a:pt x="5250394" y="5541691"/>
                  <a:pt x="4885525" y="5502742"/>
                  <a:pt x="4622188" y="5527964"/>
                </a:cubicBezTo>
                <a:cubicBezTo>
                  <a:pt x="4358851" y="5553186"/>
                  <a:pt x="4215887" y="5525759"/>
                  <a:pt x="4044415" y="5527964"/>
                </a:cubicBezTo>
                <a:cubicBezTo>
                  <a:pt x="3872943" y="5530169"/>
                  <a:pt x="3400474" y="5566836"/>
                  <a:pt x="3136485" y="5527964"/>
                </a:cubicBezTo>
                <a:cubicBezTo>
                  <a:pt x="2872496" y="5489093"/>
                  <a:pt x="2603226" y="5544622"/>
                  <a:pt x="2448659" y="5527964"/>
                </a:cubicBezTo>
                <a:cubicBezTo>
                  <a:pt x="2294092" y="5511306"/>
                  <a:pt x="1977601" y="5499589"/>
                  <a:pt x="1540729" y="5527964"/>
                </a:cubicBezTo>
                <a:cubicBezTo>
                  <a:pt x="1103857" y="5556340"/>
                  <a:pt x="997646" y="5506479"/>
                  <a:pt x="742852" y="5527964"/>
                </a:cubicBezTo>
                <a:cubicBezTo>
                  <a:pt x="488058" y="5549449"/>
                  <a:pt x="286379" y="5515728"/>
                  <a:pt x="0" y="5527964"/>
                </a:cubicBezTo>
                <a:cubicBezTo>
                  <a:pt x="-652" y="5403384"/>
                  <a:pt x="-3836" y="5231718"/>
                  <a:pt x="0" y="5002807"/>
                </a:cubicBezTo>
                <a:cubicBezTo>
                  <a:pt x="3836" y="4773896"/>
                  <a:pt x="-11288" y="4625664"/>
                  <a:pt x="0" y="4256532"/>
                </a:cubicBezTo>
                <a:cubicBezTo>
                  <a:pt x="11288" y="3887401"/>
                  <a:pt x="31933" y="3841147"/>
                  <a:pt x="0" y="3565537"/>
                </a:cubicBezTo>
                <a:cubicBezTo>
                  <a:pt x="-31933" y="3289927"/>
                  <a:pt x="22004" y="3110699"/>
                  <a:pt x="0" y="2763982"/>
                </a:cubicBezTo>
                <a:cubicBezTo>
                  <a:pt x="-22004" y="2417266"/>
                  <a:pt x="-4120" y="2165790"/>
                  <a:pt x="0" y="1962427"/>
                </a:cubicBezTo>
                <a:cubicBezTo>
                  <a:pt x="4120" y="1759064"/>
                  <a:pt x="660" y="1456652"/>
                  <a:pt x="0" y="1271432"/>
                </a:cubicBezTo>
                <a:cubicBezTo>
                  <a:pt x="-660" y="1086213"/>
                  <a:pt x="-19162" y="875081"/>
                  <a:pt x="0" y="746275"/>
                </a:cubicBezTo>
                <a:cubicBezTo>
                  <a:pt x="19162" y="617469"/>
                  <a:pt x="13773" y="336713"/>
                  <a:pt x="0" y="0"/>
                </a:cubicBezTo>
                <a:close/>
              </a:path>
            </a:pathLst>
          </a:custGeom>
          <a:solidFill>
            <a:srgbClr val="99FFCC">
              <a:alpha val="85098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00EA5E-3059-43C4-B342-3810E2700E80}"/>
              </a:ext>
            </a:extLst>
          </p:cNvPr>
          <p:cNvSpPr/>
          <p:nvPr/>
        </p:nvSpPr>
        <p:spPr>
          <a:xfrm>
            <a:off x="963560" y="274992"/>
            <a:ext cx="10264878" cy="1714731"/>
          </a:xfrm>
          <a:prstGeom prst="roundRect">
            <a:avLst/>
          </a:prstGeom>
          <a:solidFill>
            <a:srgbClr val="FFFF99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83779-273F-4524-A613-5ABEC6B0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663" y="0"/>
            <a:ext cx="10257775" cy="236824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D242D1-FDAE-C2D8-89A7-4ED224C0766E}"/>
              </a:ext>
            </a:extLst>
          </p:cNvPr>
          <p:cNvSpPr/>
          <p:nvPr/>
        </p:nvSpPr>
        <p:spPr>
          <a:xfrm>
            <a:off x="1633591" y="2696590"/>
            <a:ext cx="2011104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ằng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15F8F98-B1A9-A0E7-D642-122AAF23CB02}"/>
              </a:ext>
            </a:extLst>
          </p:cNvPr>
          <p:cNvSpPr/>
          <p:nvPr/>
        </p:nvSpPr>
        <p:spPr>
          <a:xfrm>
            <a:off x="4537628" y="2696590"/>
            <a:ext cx="1777429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 Bình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E28743-146E-C2AD-1E69-B8E8BCB8AAA7}"/>
              </a:ext>
            </a:extLst>
          </p:cNvPr>
          <p:cNvSpPr/>
          <p:nvPr/>
        </p:nvSpPr>
        <p:spPr>
          <a:xfrm>
            <a:off x="7285720" y="2653873"/>
            <a:ext cx="3152824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uế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64564B2-50D2-62A6-A21C-2D456E213617}"/>
              </a:ext>
            </a:extLst>
          </p:cNvPr>
          <p:cNvSpPr/>
          <p:nvPr/>
        </p:nvSpPr>
        <p:spPr>
          <a:xfrm>
            <a:off x="1590876" y="4136413"/>
            <a:ext cx="2025371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4077C48-69BE-0DC7-F9F2-B1DDBA6940DE}"/>
              </a:ext>
            </a:extLst>
          </p:cNvPr>
          <p:cNvSpPr/>
          <p:nvPr/>
        </p:nvSpPr>
        <p:spPr>
          <a:xfrm>
            <a:off x="4366518" y="4202291"/>
            <a:ext cx="1929456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óc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A13ED6-1CBE-998D-D98B-D57C44803D44}"/>
              </a:ext>
            </a:extLst>
          </p:cNvPr>
          <p:cNvSpPr/>
          <p:nvPr/>
        </p:nvSpPr>
        <p:spPr>
          <a:xfrm>
            <a:off x="7140539" y="4133851"/>
            <a:ext cx="3268891" cy="570135"/>
          </a:xfrm>
          <a:prstGeom prst="roundRect">
            <a:avLst/>
          </a:prstGeom>
          <a:solidFill>
            <a:srgbClr val="FFF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ịa – Vũng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àu</a:t>
            </a:r>
          </a:p>
        </p:txBody>
      </p:sp>
      <p:pic>
        <p:nvPicPr>
          <p:cNvPr id="1028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4E9DAAE6-35DA-271B-A5EC-72016BA5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944" y="2485991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84E0D7F3-E1CD-8D56-536A-EF7DB404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02" y="2485991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F5C398D1-D243-D5DC-06EF-0D68905B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33" y="2425466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FF26A631-F495-1C37-EDD4-8912AF50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33" y="3922639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2E18CC6A-E65A-BCFA-C60D-F1E4BE7C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84" y="3903484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ảnh Hướng Dương Mỉm Cười PNG , Hoa Hướng Dương, Bông Hoa, Nụ Cười PNG  miễn phí tải tập tin PSDComment và Vector">
            <a:extLst>
              <a:ext uri="{FF2B5EF4-FFF2-40B4-BE49-F238E27FC236}">
                <a16:creationId xmlns:a16="http://schemas.microsoft.com/office/drawing/2014/main" id="{CC092D97-F146-8981-211A-57EE90E8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2" b="89764" l="10000" r="90000">
                        <a14:foregroundMark x1="50556" y1="10630" x2="50556" y2="10630"/>
                        <a14:foregroundMark x1="51389" y1="5512" x2="51389" y2="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02" y="3975184"/>
            <a:ext cx="1320517" cy="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8D4550-E951-4FC8-B831-EAB97BD6D5C5}"/>
              </a:ext>
            </a:extLst>
          </p:cNvPr>
          <p:cNvSpPr/>
          <p:nvPr/>
        </p:nvSpPr>
        <p:spPr>
          <a:xfrm>
            <a:off x="951481" y="1667447"/>
            <a:ext cx="10212837" cy="2760194"/>
          </a:xfrm>
          <a:prstGeom prst="round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biệt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ch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/tr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hoặc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ươc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/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ươt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6" descr="Ghim trên Cartoons">
            <a:extLst>
              <a:ext uri="{FF2B5EF4-FFF2-40B4-BE49-F238E27FC236}">
                <a16:creationId xmlns:a16="http://schemas.microsoft.com/office/drawing/2014/main" id="{26B52387-35A1-47CD-9CB1-17738C01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DAD9D3A2-6A4F-4FFF-8A1E-268DACDA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56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593395" y="1048323"/>
            <a:ext cx="10894369" cy="5401226"/>
          </a:xfrm>
          <a:custGeom>
            <a:avLst/>
            <a:gdLst>
              <a:gd name="connsiteX0" fmla="*/ 0 w 10894369"/>
              <a:gd name="connsiteY0" fmla="*/ 0 h 5401226"/>
              <a:gd name="connsiteX1" fmla="*/ 354067 w 10894369"/>
              <a:gd name="connsiteY1" fmla="*/ 0 h 5401226"/>
              <a:gd name="connsiteX2" fmla="*/ 1143909 w 10894369"/>
              <a:gd name="connsiteY2" fmla="*/ 0 h 5401226"/>
              <a:gd name="connsiteX3" fmla="*/ 1824807 w 10894369"/>
              <a:gd name="connsiteY3" fmla="*/ 0 h 5401226"/>
              <a:gd name="connsiteX4" fmla="*/ 2287817 w 10894369"/>
              <a:gd name="connsiteY4" fmla="*/ 0 h 5401226"/>
              <a:gd name="connsiteX5" fmla="*/ 2750828 w 10894369"/>
              <a:gd name="connsiteY5" fmla="*/ 0 h 5401226"/>
              <a:gd name="connsiteX6" fmla="*/ 3104895 w 10894369"/>
              <a:gd name="connsiteY6" fmla="*/ 0 h 5401226"/>
              <a:gd name="connsiteX7" fmla="*/ 3894737 w 10894369"/>
              <a:gd name="connsiteY7" fmla="*/ 0 h 5401226"/>
              <a:gd name="connsiteX8" fmla="*/ 4466691 w 10894369"/>
              <a:gd name="connsiteY8" fmla="*/ 0 h 5401226"/>
              <a:gd name="connsiteX9" fmla="*/ 4929702 w 10894369"/>
              <a:gd name="connsiteY9" fmla="*/ 0 h 5401226"/>
              <a:gd name="connsiteX10" fmla="*/ 5610600 w 10894369"/>
              <a:gd name="connsiteY10" fmla="*/ 0 h 5401226"/>
              <a:gd name="connsiteX11" fmla="*/ 6400442 w 10894369"/>
              <a:gd name="connsiteY11" fmla="*/ 0 h 5401226"/>
              <a:gd name="connsiteX12" fmla="*/ 6863452 w 10894369"/>
              <a:gd name="connsiteY12" fmla="*/ 0 h 5401226"/>
              <a:gd name="connsiteX13" fmla="*/ 7217519 w 10894369"/>
              <a:gd name="connsiteY13" fmla="*/ 0 h 5401226"/>
              <a:gd name="connsiteX14" fmla="*/ 8116305 w 10894369"/>
              <a:gd name="connsiteY14" fmla="*/ 0 h 5401226"/>
              <a:gd name="connsiteX15" fmla="*/ 8797203 w 10894369"/>
              <a:gd name="connsiteY15" fmla="*/ 0 h 5401226"/>
              <a:gd name="connsiteX16" fmla="*/ 9478101 w 10894369"/>
              <a:gd name="connsiteY16" fmla="*/ 0 h 5401226"/>
              <a:gd name="connsiteX17" fmla="*/ 10050055 w 10894369"/>
              <a:gd name="connsiteY17" fmla="*/ 0 h 5401226"/>
              <a:gd name="connsiteX18" fmla="*/ 10894369 w 10894369"/>
              <a:gd name="connsiteY18" fmla="*/ 0 h 5401226"/>
              <a:gd name="connsiteX19" fmla="*/ 10894369 w 10894369"/>
              <a:gd name="connsiteY19" fmla="*/ 729166 h 5401226"/>
              <a:gd name="connsiteX20" fmla="*/ 10894369 w 10894369"/>
              <a:gd name="connsiteY20" fmla="*/ 1296294 h 5401226"/>
              <a:gd name="connsiteX21" fmla="*/ 10894369 w 10894369"/>
              <a:gd name="connsiteY21" fmla="*/ 1917435 h 5401226"/>
              <a:gd name="connsiteX22" fmla="*/ 10894369 w 10894369"/>
              <a:gd name="connsiteY22" fmla="*/ 2484564 h 5401226"/>
              <a:gd name="connsiteX23" fmla="*/ 10894369 w 10894369"/>
              <a:gd name="connsiteY23" fmla="*/ 3267742 h 5401226"/>
              <a:gd name="connsiteX24" fmla="*/ 10894369 w 10894369"/>
              <a:gd name="connsiteY24" fmla="*/ 3780858 h 5401226"/>
              <a:gd name="connsiteX25" fmla="*/ 10894369 w 10894369"/>
              <a:gd name="connsiteY25" fmla="*/ 4456011 h 5401226"/>
              <a:gd name="connsiteX26" fmla="*/ 10894369 w 10894369"/>
              <a:gd name="connsiteY26" fmla="*/ 5401226 h 5401226"/>
              <a:gd name="connsiteX27" fmla="*/ 9995584 w 10894369"/>
              <a:gd name="connsiteY27" fmla="*/ 5401226 h 5401226"/>
              <a:gd name="connsiteX28" fmla="*/ 9641517 w 10894369"/>
              <a:gd name="connsiteY28" fmla="*/ 5401226 h 5401226"/>
              <a:gd name="connsiteX29" fmla="*/ 8851675 w 10894369"/>
              <a:gd name="connsiteY29" fmla="*/ 5401226 h 5401226"/>
              <a:gd name="connsiteX30" fmla="*/ 7952889 w 10894369"/>
              <a:gd name="connsiteY30" fmla="*/ 5401226 h 5401226"/>
              <a:gd name="connsiteX31" fmla="*/ 7271991 w 10894369"/>
              <a:gd name="connsiteY31" fmla="*/ 5401226 h 5401226"/>
              <a:gd name="connsiteX32" fmla="*/ 6373206 w 10894369"/>
              <a:gd name="connsiteY32" fmla="*/ 5401226 h 5401226"/>
              <a:gd name="connsiteX33" fmla="*/ 5801251 w 10894369"/>
              <a:gd name="connsiteY33" fmla="*/ 5401226 h 5401226"/>
              <a:gd name="connsiteX34" fmla="*/ 5338241 w 10894369"/>
              <a:gd name="connsiteY34" fmla="*/ 5401226 h 5401226"/>
              <a:gd name="connsiteX35" fmla="*/ 4984174 w 10894369"/>
              <a:gd name="connsiteY35" fmla="*/ 5401226 h 5401226"/>
              <a:gd name="connsiteX36" fmla="*/ 4085388 w 10894369"/>
              <a:gd name="connsiteY36" fmla="*/ 5401226 h 5401226"/>
              <a:gd name="connsiteX37" fmla="*/ 3295547 w 10894369"/>
              <a:gd name="connsiteY37" fmla="*/ 5401226 h 5401226"/>
              <a:gd name="connsiteX38" fmla="*/ 2723592 w 10894369"/>
              <a:gd name="connsiteY38" fmla="*/ 5401226 h 5401226"/>
              <a:gd name="connsiteX39" fmla="*/ 2042694 w 10894369"/>
              <a:gd name="connsiteY39" fmla="*/ 5401226 h 5401226"/>
              <a:gd name="connsiteX40" fmla="*/ 1579684 w 10894369"/>
              <a:gd name="connsiteY40" fmla="*/ 5401226 h 5401226"/>
              <a:gd name="connsiteX41" fmla="*/ 680898 w 10894369"/>
              <a:gd name="connsiteY41" fmla="*/ 5401226 h 5401226"/>
              <a:gd name="connsiteX42" fmla="*/ 0 w 10894369"/>
              <a:gd name="connsiteY42" fmla="*/ 5401226 h 5401226"/>
              <a:gd name="connsiteX43" fmla="*/ 0 w 10894369"/>
              <a:gd name="connsiteY43" fmla="*/ 4726073 h 5401226"/>
              <a:gd name="connsiteX44" fmla="*/ 0 w 10894369"/>
              <a:gd name="connsiteY44" fmla="*/ 4158944 h 5401226"/>
              <a:gd name="connsiteX45" fmla="*/ 0 w 10894369"/>
              <a:gd name="connsiteY45" fmla="*/ 3429779 h 5401226"/>
              <a:gd name="connsiteX46" fmla="*/ 0 w 10894369"/>
              <a:gd name="connsiteY46" fmla="*/ 2916662 h 5401226"/>
              <a:gd name="connsiteX47" fmla="*/ 0 w 10894369"/>
              <a:gd name="connsiteY47" fmla="*/ 2133484 h 5401226"/>
              <a:gd name="connsiteX48" fmla="*/ 0 w 10894369"/>
              <a:gd name="connsiteY48" fmla="*/ 1404319 h 5401226"/>
              <a:gd name="connsiteX49" fmla="*/ 0 w 10894369"/>
              <a:gd name="connsiteY49" fmla="*/ 837190 h 5401226"/>
              <a:gd name="connsiteX50" fmla="*/ 0 w 10894369"/>
              <a:gd name="connsiteY50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94369" h="5401226" fill="none" extrusionOk="0">
                <a:moveTo>
                  <a:pt x="0" y="0"/>
                </a:moveTo>
                <a:cubicBezTo>
                  <a:pt x="168081" y="5931"/>
                  <a:pt x="196134" y="-12332"/>
                  <a:pt x="354067" y="0"/>
                </a:cubicBezTo>
                <a:cubicBezTo>
                  <a:pt x="512000" y="12332"/>
                  <a:pt x="783503" y="-32136"/>
                  <a:pt x="1143909" y="0"/>
                </a:cubicBezTo>
                <a:cubicBezTo>
                  <a:pt x="1504315" y="32136"/>
                  <a:pt x="1524325" y="-474"/>
                  <a:pt x="1824807" y="0"/>
                </a:cubicBezTo>
                <a:cubicBezTo>
                  <a:pt x="2125289" y="474"/>
                  <a:pt x="2070601" y="-2104"/>
                  <a:pt x="2287817" y="0"/>
                </a:cubicBezTo>
                <a:cubicBezTo>
                  <a:pt x="2505033" y="2104"/>
                  <a:pt x="2571187" y="-5627"/>
                  <a:pt x="2750828" y="0"/>
                </a:cubicBezTo>
                <a:cubicBezTo>
                  <a:pt x="2930469" y="5627"/>
                  <a:pt x="2972653" y="-1129"/>
                  <a:pt x="3104895" y="0"/>
                </a:cubicBezTo>
                <a:cubicBezTo>
                  <a:pt x="3237137" y="1129"/>
                  <a:pt x="3687188" y="9073"/>
                  <a:pt x="3894737" y="0"/>
                </a:cubicBezTo>
                <a:cubicBezTo>
                  <a:pt x="4102286" y="-9073"/>
                  <a:pt x="4336185" y="27313"/>
                  <a:pt x="4466691" y="0"/>
                </a:cubicBezTo>
                <a:cubicBezTo>
                  <a:pt x="4597197" y="-27313"/>
                  <a:pt x="4803505" y="-5270"/>
                  <a:pt x="4929702" y="0"/>
                </a:cubicBezTo>
                <a:cubicBezTo>
                  <a:pt x="5055899" y="5270"/>
                  <a:pt x="5284659" y="-24533"/>
                  <a:pt x="5610600" y="0"/>
                </a:cubicBezTo>
                <a:cubicBezTo>
                  <a:pt x="5936541" y="24533"/>
                  <a:pt x="6042750" y="37895"/>
                  <a:pt x="6400442" y="0"/>
                </a:cubicBezTo>
                <a:cubicBezTo>
                  <a:pt x="6758134" y="-37895"/>
                  <a:pt x="6703288" y="3243"/>
                  <a:pt x="6863452" y="0"/>
                </a:cubicBezTo>
                <a:cubicBezTo>
                  <a:pt x="7023616" y="-3243"/>
                  <a:pt x="7092917" y="12754"/>
                  <a:pt x="7217519" y="0"/>
                </a:cubicBezTo>
                <a:cubicBezTo>
                  <a:pt x="7342121" y="-12754"/>
                  <a:pt x="7720932" y="1680"/>
                  <a:pt x="8116305" y="0"/>
                </a:cubicBezTo>
                <a:cubicBezTo>
                  <a:pt x="8511678" y="-1680"/>
                  <a:pt x="8553030" y="-22578"/>
                  <a:pt x="8797203" y="0"/>
                </a:cubicBezTo>
                <a:cubicBezTo>
                  <a:pt x="9041376" y="22578"/>
                  <a:pt x="9185859" y="-17010"/>
                  <a:pt x="9478101" y="0"/>
                </a:cubicBezTo>
                <a:cubicBezTo>
                  <a:pt x="9770343" y="17010"/>
                  <a:pt x="9846315" y="-14082"/>
                  <a:pt x="10050055" y="0"/>
                </a:cubicBezTo>
                <a:cubicBezTo>
                  <a:pt x="10253795" y="14082"/>
                  <a:pt x="10625389" y="-37722"/>
                  <a:pt x="10894369" y="0"/>
                </a:cubicBezTo>
                <a:cubicBezTo>
                  <a:pt x="10888205" y="273800"/>
                  <a:pt x="10879504" y="451986"/>
                  <a:pt x="10894369" y="729166"/>
                </a:cubicBezTo>
                <a:cubicBezTo>
                  <a:pt x="10909234" y="1006346"/>
                  <a:pt x="10874881" y="1051599"/>
                  <a:pt x="10894369" y="1296294"/>
                </a:cubicBezTo>
                <a:cubicBezTo>
                  <a:pt x="10913857" y="1540989"/>
                  <a:pt x="10867185" y="1698443"/>
                  <a:pt x="10894369" y="1917435"/>
                </a:cubicBezTo>
                <a:cubicBezTo>
                  <a:pt x="10921553" y="2136427"/>
                  <a:pt x="10909472" y="2256059"/>
                  <a:pt x="10894369" y="2484564"/>
                </a:cubicBezTo>
                <a:cubicBezTo>
                  <a:pt x="10879266" y="2713069"/>
                  <a:pt x="10903421" y="3038582"/>
                  <a:pt x="10894369" y="3267742"/>
                </a:cubicBezTo>
                <a:cubicBezTo>
                  <a:pt x="10885317" y="3496902"/>
                  <a:pt x="10896141" y="3671059"/>
                  <a:pt x="10894369" y="3780858"/>
                </a:cubicBezTo>
                <a:cubicBezTo>
                  <a:pt x="10892597" y="3890657"/>
                  <a:pt x="10893927" y="4239991"/>
                  <a:pt x="10894369" y="4456011"/>
                </a:cubicBezTo>
                <a:cubicBezTo>
                  <a:pt x="10894811" y="4672031"/>
                  <a:pt x="10917694" y="5035314"/>
                  <a:pt x="10894369" y="5401226"/>
                </a:cubicBezTo>
                <a:cubicBezTo>
                  <a:pt x="10683263" y="5408318"/>
                  <a:pt x="10389581" y="5405193"/>
                  <a:pt x="9995584" y="5401226"/>
                </a:cubicBezTo>
                <a:cubicBezTo>
                  <a:pt x="9601587" y="5397259"/>
                  <a:pt x="9744963" y="5393580"/>
                  <a:pt x="9641517" y="5401226"/>
                </a:cubicBezTo>
                <a:cubicBezTo>
                  <a:pt x="9538071" y="5408872"/>
                  <a:pt x="9021968" y="5407561"/>
                  <a:pt x="8851675" y="5401226"/>
                </a:cubicBezTo>
                <a:cubicBezTo>
                  <a:pt x="8681382" y="5394891"/>
                  <a:pt x="8261437" y="5369873"/>
                  <a:pt x="7952889" y="5401226"/>
                </a:cubicBezTo>
                <a:cubicBezTo>
                  <a:pt x="7644341" y="5432579"/>
                  <a:pt x="7426527" y="5402281"/>
                  <a:pt x="7271991" y="5401226"/>
                </a:cubicBezTo>
                <a:cubicBezTo>
                  <a:pt x="7117455" y="5400171"/>
                  <a:pt x="6556894" y="5442281"/>
                  <a:pt x="6373206" y="5401226"/>
                </a:cubicBezTo>
                <a:cubicBezTo>
                  <a:pt x="6189518" y="5360171"/>
                  <a:pt x="6004238" y="5396040"/>
                  <a:pt x="5801251" y="5401226"/>
                </a:cubicBezTo>
                <a:cubicBezTo>
                  <a:pt x="5598264" y="5406412"/>
                  <a:pt x="5453180" y="5379928"/>
                  <a:pt x="5338241" y="5401226"/>
                </a:cubicBezTo>
                <a:cubicBezTo>
                  <a:pt x="5223302" y="5422525"/>
                  <a:pt x="5107342" y="5414162"/>
                  <a:pt x="4984174" y="5401226"/>
                </a:cubicBezTo>
                <a:cubicBezTo>
                  <a:pt x="4861006" y="5388290"/>
                  <a:pt x="4284118" y="5384527"/>
                  <a:pt x="4085388" y="5401226"/>
                </a:cubicBezTo>
                <a:cubicBezTo>
                  <a:pt x="3886658" y="5417925"/>
                  <a:pt x="3685590" y="5408376"/>
                  <a:pt x="3295547" y="5401226"/>
                </a:cubicBezTo>
                <a:cubicBezTo>
                  <a:pt x="2905504" y="5394076"/>
                  <a:pt x="3002422" y="5427164"/>
                  <a:pt x="2723592" y="5401226"/>
                </a:cubicBezTo>
                <a:cubicBezTo>
                  <a:pt x="2444763" y="5375288"/>
                  <a:pt x="2329197" y="5383578"/>
                  <a:pt x="2042694" y="5401226"/>
                </a:cubicBezTo>
                <a:cubicBezTo>
                  <a:pt x="1756191" y="5418874"/>
                  <a:pt x="1693793" y="5384192"/>
                  <a:pt x="1579684" y="5401226"/>
                </a:cubicBezTo>
                <a:cubicBezTo>
                  <a:pt x="1465575" y="5418261"/>
                  <a:pt x="1033594" y="5394131"/>
                  <a:pt x="680898" y="5401226"/>
                </a:cubicBezTo>
                <a:cubicBezTo>
                  <a:pt x="328202" y="5408321"/>
                  <a:pt x="198818" y="5412343"/>
                  <a:pt x="0" y="5401226"/>
                </a:cubicBezTo>
                <a:cubicBezTo>
                  <a:pt x="-22923" y="5122795"/>
                  <a:pt x="-16677" y="4908577"/>
                  <a:pt x="0" y="4726073"/>
                </a:cubicBezTo>
                <a:cubicBezTo>
                  <a:pt x="16677" y="4543569"/>
                  <a:pt x="10536" y="4377501"/>
                  <a:pt x="0" y="4158944"/>
                </a:cubicBezTo>
                <a:cubicBezTo>
                  <a:pt x="-10536" y="3940387"/>
                  <a:pt x="31125" y="3593146"/>
                  <a:pt x="0" y="3429779"/>
                </a:cubicBezTo>
                <a:cubicBezTo>
                  <a:pt x="-31125" y="3266412"/>
                  <a:pt x="-3607" y="3134418"/>
                  <a:pt x="0" y="2916662"/>
                </a:cubicBezTo>
                <a:cubicBezTo>
                  <a:pt x="3607" y="2698906"/>
                  <a:pt x="38584" y="2393409"/>
                  <a:pt x="0" y="2133484"/>
                </a:cubicBezTo>
                <a:cubicBezTo>
                  <a:pt x="-38584" y="1873559"/>
                  <a:pt x="-9404" y="1612456"/>
                  <a:pt x="0" y="1404319"/>
                </a:cubicBezTo>
                <a:cubicBezTo>
                  <a:pt x="9404" y="1196182"/>
                  <a:pt x="26088" y="1019777"/>
                  <a:pt x="0" y="837190"/>
                </a:cubicBezTo>
                <a:cubicBezTo>
                  <a:pt x="-26088" y="654603"/>
                  <a:pt x="13486" y="358767"/>
                  <a:pt x="0" y="0"/>
                </a:cubicBezTo>
                <a:close/>
              </a:path>
              <a:path w="10894369" h="5401226" stroke="0" extrusionOk="0">
                <a:moveTo>
                  <a:pt x="0" y="0"/>
                </a:moveTo>
                <a:cubicBezTo>
                  <a:pt x="264423" y="-12549"/>
                  <a:pt x="527246" y="24114"/>
                  <a:pt x="789842" y="0"/>
                </a:cubicBezTo>
                <a:cubicBezTo>
                  <a:pt x="1052438" y="-24114"/>
                  <a:pt x="1085782" y="-6272"/>
                  <a:pt x="1252852" y="0"/>
                </a:cubicBezTo>
                <a:cubicBezTo>
                  <a:pt x="1419922" y="6272"/>
                  <a:pt x="1625605" y="-24279"/>
                  <a:pt x="1824807" y="0"/>
                </a:cubicBezTo>
                <a:cubicBezTo>
                  <a:pt x="2024009" y="24279"/>
                  <a:pt x="2491930" y="-31931"/>
                  <a:pt x="2723592" y="0"/>
                </a:cubicBezTo>
                <a:cubicBezTo>
                  <a:pt x="2955255" y="31931"/>
                  <a:pt x="3320378" y="15010"/>
                  <a:pt x="3513434" y="0"/>
                </a:cubicBezTo>
                <a:cubicBezTo>
                  <a:pt x="3706490" y="-15010"/>
                  <a:pt x="3861094" y="-11303"/>
                  <a:pt x="3976445" y="0"/>
                </a:cubicBezTo>
                <a:cubicBezTo>
                  <a:pt x="4091796" y="11303"/>
                  <a:pt x="4412459" y="-13185"/>
                  <a:pt x="4548399" y="0"/>
                </a:cubicBezTo>
                <a:cubicBezTo>
                  <a:pt x="4684339" y="13185"/>
                  <a:pt x="4953023" y="15824"/>
                  <a:pt x="5229297" y="0"/>
                </a:cubicBezTo>
                <a:cubicBezTo>
                  <a:pt x="5505571" y="-15824"/>
                  <a:pt x="5560310" y="-7810"/>
                  <a:pt x="5692308" y="0"/>
                </a:cubicBezTo>
                <a:cubicBezTo>
                  <a:pt x="5824306" y="7810"/>
                  <a:pt x="6302109" y="-39153"/>
                  <a:pt x="6482150" y="0"/>
                </a:cubicBezTo>
                <a:cubicBezTo>
                  <a:pt x="6662191" y="39153"/>
                  <a:pt x="6879908" y="30725"/>
                  <a:pt x="7163048" y="0"/>
                </a:cubicBezTo>
                <a:cubicBezTo>
                  <a:pt x="7446188" y="-30725"/>
                  <a:pt x="7623371" y="30647"/>
                  <a:pt x="7843946" y="0"/>
                </a:cubicBezTo>
                <a:cubicBezTo>
                  <a:pt x="8064521" y="-30647"/>
                  <a:pt x="8187695" y="5790"/>
                  <a:pt x="8524844" y="0"/>
                </a:cubicBezTo>
                <a:cubicBezTo>
                  <a:pt x="8861993" y="-5790"/>
                  <a:pt x="8981590" y="30184"/>
                  <a:pt x="9205742" y="0"/>
                </a:cubicBezTo>
                <a:cubicBezTo>
                  <a:pt x="9429894" y="-30184"/>
                  <a:pt x="9661017" y="-16849"/>
                  <a:pt x="9777696" y="0"/>
                </a:cubicBezTo>
                <a:cubicBezTo>
                  <a:pt x="9894375" y="16849"/>
                  <a:pt x="10349363" y="17670"/>
                  <a:pt x="10894369" y="0"/>
                </a:cubicBezTo>
                <a:cubicBezTo>
                  <a:pt x="10869295" y="273401"/>
                  <a:pt x="10903738" y="466573"/>
                  <a:pt x="10894369" y="621141"/>
                </a:cubicBezTo>
                <a:cubicBezTo>
                  <a:pt x="10885000" y="775709"/>
                  <a:pt x="10907732" y="924865"/>
                  <a:pt x="10894369" y="1134257"/>
                </a:cubicBezTo>
                <a:cubicBezTo>
                  <a:pt x="10881006" y="1343649"/>
                  <a:pt x="10905862" y="1541064"/>
                  <a:pt x="10894369" y="1863423"/>
                </a:cubicBezTo>
                <a:cubicBezTo>
                  <a:pt x="10882876" y="2185782"/>
                  <a:pt x="10916411" y="2238870"/>
                  <a:pt x="10894369" y="2430552"/>
                </a:cubicBezTo>
                <a:cubicBezTo>
                  <a:pt x="10872327" y="2622234"/>
                  <a:pt x="10895208" y="2904972"/>
                  <a:pt x="10894369" y="3213729"/>
                </a:cubicBezTo>
                <a:cubicBezTo>
                  <a:pt x="10893530" y="3522486"/>
                  <a:pt x="10915756" y="3535856"/>
                  <a:pt x="10894369" y="3780858"/>
                </a:cubicBezTo>
                <a:cubicBezTo>
                  <a:pt x="10872982" y="4025860"/>
                  <a:pt x="10877849" y="4297592"/>
                  <a:pt x="10894369" y="4456011"/>
                </a:cubicBezTo>
                <a:cubicBezTo>
                  <a:pt x="10910889" y="4614430"/>
                  <a:pt x="10886045" y="5071991"/>
                  <a:pt x="10894369" y="5401226"/>
                </a:cubicBezTo>
                <a:cubicBezTo>
                  <a:pt x="10507740" y="5424745"/>
                  <a:pt x="10310635" y="5358237"/>
                  <a:pt x="9995584" y="5401226"/>
                </a:cubicBezTo>
                <a:cubicBezTo>
                  <a:pt x="9680534" y="5444215"/>
                  <a:pt x="9479046" y="5372093"/>
                  <a:pt x="9205742" y="5401226"/>
                </a:cubicBezTo>
                <a:cubicBezTo>
                  <a:pt x="8932438" y="5430359"/>
                  <a:pt x="8738923" y="5434144"/>
                  <a:pt x="8306956" y="5401226"/>
                </a:cubicBezTo>
                <a:cubicBezTo>
                  <a:pt x="7874989" y="5368308"/>
                  <a:pt x="7935582" y="5421392"/>
                  <a:pt x="7626058" y="5401226"/>
                </a:cubicBezTo>
                <a:cubicBezTo>
                  <a:pt x="7316534" y="5381060"/>
                  <a:pt x="7176452" y="5391712"/>
                  <a:pt x="6727273" y="5401226"/>
                </a:cubicBezTo>
                <a:cubicBezTo>
                  <a:pt x="6278094" y="5410740"/>
                  <a:pt x="6195031" y="5400958"/>
                  <a:pt x="5828487" y="5401226"/>
                </a:cubicBezTo>
                <a:cubicBezTo>
                  <a:pt x="5461943" y="5401494"/>
                  <a:pt x="5507404" y="5385713"/>
                  <a:pt x="5365477" y="5401226"/>
                </a:cubicBezTo>
                <a:cubicBezTo>
                  <a:pt x="5223550" y="5416740"/>
                  <a:pt x="4893217" y="5397850"/>
                  <a:pt x="4575635" y="5401226"/>
                </a:cubicBezTo>
                <a:cubicBezTo>
                  <a:pt x="4258053" y="5404602"/>
                  <a:pt x="4180959" y="5387809"/>
                  <a:pt x="4003681" y="5401226"/>
                </a:cubicBezTo>
                <a:cubicBezTo>
                  <a:pt x="3826403" y="5414643"/>
                  <a:pt x="3486830" y="5445834"/>
                  <a:pt x="3104895" y="5401226"/>
                </a:cubicBezTo>
                <a:cubicBezTo>
                  <a:pt x="2722960" y="5356618"/>
                  <a:pt x="2599151" y="5371083"/>
                  <a:pt x="2423997" y="5401226"/>
                </a:cubicBezTo>
                <a:cubicBezTo>
                  <a:pt x="2248843" y="5431369"/>
                  <a:pt x="1850479" y="5382214"/>
                  <a:pt x="1525212" y="5401226"/>
                </a:cubicBezTo>
                <a:cubicBezTo>
                  <a:pt x="1199945" y="5420238"/>
                  <a:pt x="895050" y="5406155"/>
                  <a:pt x="735370" y="5401226"/>
                </a:cubicBezTo>
                <a:cubicBezTo>
                  <a:pt x="575690" y="5396297"/>
                  <a:pt x="186110" y="5425514"/>
                  <a:pt x="0" y="5401226"/>
                </a:cubicBezTo>
                <a:cubicBezTo>
                  <a:pt x="2223" y="5288326"/>
                  <a:pt x="21917" y="5122803"/>
                  <a:pt x="0" y="4888110"/>
                </a:cubicBezTo>
                <a:cubicBezTo>
                  <a:pt x="-21917" y="4653417"/>
                  <a:pt x="4282" y="4381431"/>
                  <a:pt x="0" y="4158944"/>
                </a:cubicBezTo>
                <a:cubicBezTo>
                  <a:pt x="-4282" y="3936457"/>
                  <a:pt x="-20097" y="3792257"/>
                  <a:pt x="0" y="3483791"/>
                </a:cubicBezTo>
                <a:cubicBezTo>
                  <a:pt x="20097" y="3175325"/>
                  <a:pt x="-23093" y="2859836"/>
                  <a:pt x="0" y="2700613"/>
                </a:cubicBezTo>
                <a:cubicBezTo>
                  <a:pt x="23093" y="2541390"/>
                  <a:pt x="38094" y="2260548"/>
                  <a:pt x="0" y="1917435"/>
                </a:cubicBezTo>
                <a:cubicBezTo>
                  <a:pt x="-38094" y="1574322"/>
                  <a:pt x="23531" y="1527583"/>
                  <a:pt x="0" y="1242282"/>
                </a:cubicBezTo>
                <a:cubicBezTo>
                  <a:pt x="-23531" y="956981"/>
                  <a:pt x="-5381" y="984180"/>
                  <a:pt x="0" y="729166"/>
                </a:cubicBezTo>
                <a:cubicBezTo>
                  <a:pt x="5381" y="474152"/>
                  <a:pt x="-22024" y="159517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4BC52A-27B6-4447-B860-8B2DF3D6E454}"/>
              </a:ext>
            </a:extLst>
          </p:cNvPr>
          <p:cNvGrpSpPr/>
          <p:nvPr/>
        </p:nvGrpSpPr>
        <p:grpSpPr>
          <a:xfrm>
            <a:off x="532405" y="408451"/>
            <a:ext cx="10983100" cy="2012037"/>
            <a:chOff x="986112" y="399380"/>
            <a:chExt cx="5414688" cy="201203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C7E02A-616B-4341-9549-B4313603435C}"/>
                </a:ext>
              </a:extLst>
            </p:cNvPr>
            <p:cNvSpPr/>
            <p:nvPr/>
          </p:nvSpPr>
          <p:spPr>
            <a:xfrm>
              <a:off x="1016180" y="399380"/>
              <a:ext cx="5384620" cy="1011105"/>
            </a:xfrm>
            <a:custGeom>
              <a:avLst/>
              <a:gdLst>
                <a:gd name="connsiteX0" fmla="*/ 0 w 5384620"/>
                <a:gd name="connsiteY0" fmla="*/ 0 h 1011105"/>
                <a:gd name="connsiteX1" fmla="*/ 780770 w 5384620"/>
                <a:gd name="connsiteY1" fmla="*/ 0 h 1011105"/>
                <a:gd name="connsiteX2" fmla="*/ 1453847 w 5384620"/>
                <a:gd name="connsiteY2" fmla="*/ 0 h 1011105"/>
                <a:gd name="connsiteX3" fmla="*/ 1965386 w 5384620"/>
                <a:gd name="connsiteY3" fmla="*/ 0 h 1011105"/>
                <a:gd name="connsiteX4" fmla="*/ 2638464 w 5384620"/>
                <a:gd name="connsiteY4" fmla="*/ 0 h 1011105"/>
                <a:gd name="connsiteX5" fmla="*/ 3150003 w 5384620"/>
                <a:gd name="connsiteY5" fmla="*/ 0 h 1011105"/>
                <a:gd name="connsiteX6" fmla="*/ 3715388 w 5384620"/>
                <a:gd name="connsiteY6" fmla="*/ 0 h 1011105"/>
                <a:gd name="connsiteX7" fmla="*/ 4496158 w 5384620"/>
                <a:gd name="connsiteY7" fmla="*/ 0 h 1011105"/>
                <a:gd name="connsiteX8" fmla="*/ 5384620 w 5384620"/>
                <a:gd name="connsiteY8" fmla="*/ 0 h 1011105"/>
                <a:gd name="connsiteX9" fmla="*/ 5384620 w 5384620"/>
                <a:gd name="connsiteY9" fmla="*/ 515664 h 1011105"/>
                <a:gd name="connsiteX10" fmla="*/ 5384620 w 5384620"/>
                <a:gd name="connsiteY10" fmla="*/ 1011105 h 1011105"/>
                <a:gd name="connsiteX11" fmla="*/ 4657696 w 5384620"/>
                <a:gd name="connsiteY11" fmla="*/ 1011105 h 1011105"/>
                <a:gd name="connsiteX12" fmla="*/ 4038465 w 5384620"/>
                <a:gd name="connsiteY12" fmla="*/ 1011105 h 1011105"/>
                <a:gd name="connsiteX13" fmla="*/ 3257695 w 5384620"/>
                <a:gd name="connsiteY13" fmla="*/ 1011105 h 1011105"/>
                <a:gd name="connsiteX14" fmla="*/ 2476925 w 5384620"/>
                <a:gd name="connsiteY14" fmla="*/ 1011105 h 1011105"/>
                <a:gd name="connsiteX15" fmla="*/ 1965386 w 5384620"/>
                <a:gd name="connsiteY15" fmla="*/ 1011105 h 1011105"/>
                <a:gd name="connsiteX16" fmla="*/ 1453847 w 5384620"/>
                <a:gd name="connsiteY16" fmla="*/ 1011105 h 1011105"/>
                <a:gd name="connsiteX17" fmla="*/ 834616 w 5384620"/>
                <a:gd name="connsiteY17" fmla="*/ 1011105 h 1011105"/>
                <a:gd name="connsiteX18" fmla="*/ 0 w 5384620"/>
                <a:gd name="connsiteY18" fmla="*/ 1011105 h 1011105"/>
                <a:gd name="connsiteX19" fmla="*/ 0 w 5384620"/>
                <a:gd name="connsiteY19" fmla="*/ 485330 h 1011105"/>
                <a:gd name="connsiteX20" fmla="*/ 0 w 5384620"/>
                <a:gd name="connsiteY20" fmla="*/ 0 h 101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84620" h="1011105" fill="none" extrusionOk="0">
                  <a:moveTo>
                    <a:pt x="0" y="0"/>
                  </a:moveTo>
                  <a:cubicBezTo>
                    <a:pt x="192858" y="-17467"/>
                    <a:pt x="446474" y="-13012"/>
                    <a:pt x="780770" y="0"/>
                  </a:cubicBezTo>
                  <a:cubicBezTo>
                    <a:pt x="1115066" y="13012"/>
                    <a:pt x="1218244" y="-21454"/>
                    <a:pt x="1453847" y="0"/>
                  </a:cubicBezTo>
                  <a:cubicBezTo>
                    <a:pt x="1689450" y="21454"/>
                    <a:pt x="1787084" y="636"/>
                    <a:pt x="1965386" y="0"/>
                  </a:cubicBezTo>
                  <a:cubicBezTo>
                    <a:pt x="2143688" y="-636"/>
                    <a:pt x="2349960" y="-10604"/>
                    <a:pt x="2638464" y="0"/>
                  </a:cubicBezTo>
                  <a:cubicBezTo>
                    <a:pt x="2926968" y="10604"/>
                    <a:pt x="2971657" y="2283"/>
                    <a:pt x="3150003" y="0"/>
                  </a:cubicBezTo>
                  <a:cubicBezTo>
                    <a:pt x="3328349" y="-2283"/>
                    <a:pt x="3562901" y="400"/>
                    <a:pt x="3715388" y="0"/>
                  </a:cubicBezTo>
                  <a:cubicBezTo>
                    <a:pt x="3867875" y="-400"/>
                    <a:pt x="4184537" y="-25117"/>
                    <a:pt x="4496158" y="0"/>
                  </a:cubicBezTo>
                  <a:cubicBezTo>
                    <a:pt x="4807779" y="25117"/>
                    <a:pt x="5052088" y="-37148"/>
                    <a:pt x="5384620" y="0"/>
                  </a:cubicBezTo>
                  <a:cubicBezTo>
                    <a:pt x="5410025" y="205137"/>
                    <a:pt x="5399785" y="328559"/>
                    <a:pt x="5384620" y="515664"/>
                  </a:cubicBezTo>
                  <a:cubicBezTo>
                    <a:pt x="5369455" y="702769"/>
                    <a:pt x="5377055" y="774315"/>
                    <a:pt x="5384620" y="1011105"/>
                  </a:cubicBezTo>
                  <a:cubicBezTo>
                    <a:pt x="5126152" y="977993"/>
                    <a:pt x="5007514" y="1009951"/>
                    <a:pt x="4657696" y="1011105"/>
                  </a:cubicBezTo>
                  <a:cubicBezTo>
                    <a:pt x="4307878" y="1012259"/>
                    <a:pt x="4252182" y="1003114"/>
                    <a:pt x="4038465" y="1011105"/>
                  </a:cubicBezTo>
                  <a:cubicBezTo>
                    <a:pt x="3824748" y="1019096"/>
                    <a:pt x="3507450" y="980547"/>
                    <a:pt x="3257695" y="1011105"/>
                  </a:cubicBezTo>
                  <a:cubicBezTo>
                    <a:pt x="3007940" y="1041664"/>
                    <a:pt x="2744115" y="1030580"/>
                    <a:pt x="2476925" y="1011105"/>
                  </a:cubicBezTo>
                  <a:cubicBezTo>
                    <a:pt x="2209735" y="991631"/>
                    <a:pt x="2214667" y="1029052"/>
                    <a:pt x="1965386" y="1011105"/>
                  </a:cubicBezTo>
                  <a:cubicBezTo>
                    <a:pt x="1716105" y="993158"/>
                    <a:pt x="1601978" y="1013613"/>
                    <a:pt x="1453847" y="1011105"/>
                  </a:cubicBezTo>
                  <a:cubicBezTo>
                    <a:pt x="1305716" y="1008597"/>
                    <a:pt x="1093189" y="1014137"/>
                    <a:pt x="834616" y="1011105"/>
                  </a:cubicBezTo>
                  <a:cubicBezTo>
                    <a:pt x="576043" y="1008073"/>
                    <a:pt x="245933" y="1008464"/>
                    <a:pt x="0" y="1011105"/>
                  </a:cubicBezTo>
                  <a:cubicBezTo>
                    <a:pt x="8002" y="805001"/>
                    <a:pt x="-7588" y="721753"/>
                    <a:pt x="0" y="485330"/>
                  </a:cubicBezTo>
                  <a:cubicBezTo>
                    <a:pt x="7588" y="248908"/>
                    <a:pt x="9345" y="107972"/>
                    <a:pt x="0" y="0"/>
                  </a:cubicBezTo>
                  <a:close/>
                </a:path>
                <a:path w="5384620" h="1011105" stroke="0" extrusionOk="0">
                  <a:moveTo>
                    <a:pt x="0" y="0"/>
                  </a:moveTo>
                  <a:cubicBezTo>
                    <a:pt x="230918" y="-34608"/>
                    <a:pt x="457686" y="29139"/>
                    <a:pt x="780770" y="0"/>
                  </a:cubicBezTo>
                  <a:cubicBezTo>
                    <a:pt x="1103854" y="-29139"/>
                    <a:pt x="1095203" y="-10737"/>
                    <a:pt x="1400001" y="0"/>
                  </a:cubicBezTo>
                  <a:cubicBezTo>
                    <a:pt x="1704799" y="10737"/>
                    <a:pt x="2007176" y="-13995"/>
                    <a:pt x="2180771" y="0"/>
                  </a:cubicBezTo>
                  <a:cubicBezTo>
                    <a:pt x="2354366" y="13995"/>
                    <a:pt x="2617652" y="-13040"/>
                    <a:pt x="2746156" y="0"/>
                  </a:cubicBezTo>
                  <a:cubicBezTo>
                    <a:pt x="2874660" y="13040"/>
                    <a:pt x="3086608" y="13825"/>
                    <a:pt x="3311541" y="0"/>
                  </a:cubicBezTo>
                  <a:cubicBezTo>
                    <a:pt x="3536474" y="-13825"/>
                    <a:pt x="3672840" y="-23433"/>
                    <a:pt x="3984619" y="0"/>
                  </a:cubicBezTo>
                  <a:cubicBezTo>
                    <a:pt x="4296398" y="23433"/>
                    <a:pt x="4313771" y="23016"/>
                    <a:pt x="4496158" y="0"/>
                  </a:cubicBezTo>
                  <a:cubicBezTo>
                    <a:pt x="4678545" y="-23016"/>
                    <a:pt x="5121757" y="-31181"/>
                    <a:pt x="5384620" y="0"/>
                  </a:cubicBezTo>
                  <a:cubicBezTo>
                    <a:pt x="5365819" y="247370"/>
                    <a:pt x="5369515" y="264404"/>
                    <a:pt x="5384620" y="505553"/>
                  </a:cubicBezTo>
                  <a:cubicBezTo>
                    <a:pt x="5399725" y="746702"/>
                    <a:pt x="5372379" y="848331"/>
                    <a:pt x="5384620" y="1011105"/>
                  </a:cubicBezTo>
                  <a:cubicBezTo>
                    <a:pt x="5154904" y="985084"/>
                    <a:pt x="4988637" y="999940"/>
                    <a:pt x="4819235" y="1011105"/>
                  </a:cubicBezTo>
                  <a:cubicBezTo>
                    <a:pt x="4649834" y="1022270"/>
                    <a:pt x="4452630" y="1025608"/>
                    <a:pt x="4146157" y="1011105"/>
                  </a:cubicBezTo>
                  <a:cubicBezTo>
                    <a:pt x="3839684" y="996602"/>
                    <a:pt x="3550420" y="985018"/>
                    <a:pt x="3365388" y="1011105"/>
                  </a:cubicBezTo>
                  <a:cubicBezTo>
                    <a:pt x="3180356" y="1037192"/>
                    <a:pt x="2888868" y="1039640"/>
                    <a:pt x="2746156" y="1011105"/>
                  </a:cubicBezTo>
                  <a:cubicBezTo>
                    <a:pt x="2603444" y="982570"/>
                    <a:pt x="2358719" y="1029056"/>
                    <a:pt x="2126925" y="1011105"/>
                  </a:cubicBezTo>
                  <a:cubicBezTo>
                    <a:pt x="1895131" y="993154"/>
                    <a:pt x="1643205" y="997789"/>
                    <a:pt x="1346155" y="1011105"/>
                  </a:cubicBezTo>
                  <a:cubicBezTo>
                    <a:pt x="1049105" y="1024422"/>
                    <a:pt x="347313" y="1066336"/>
                    <a:pt x="0" y="1011105"/>
                  </a:cubicBezTo>
                  <a:cubicBezTo>
                    <a:pt x="-21569" y="849647"/>
                    <a:pt x="-14519" y="596950"/>
                    <a:pt x="0" y="485330"/>
                  </a:cubicBezTo>
                  <a:cubicBezTo>
                    <a:pt x="14519" y="373710"/>
                    <a:pt x="-5528" y="216711"/>
                    <a:pt x="0" y="0"/>
                  </a:cubicBezTo>
                  <a:close/>
                </a:path>
              </a:pathLst>
            </a:custGeom>
            <a:solidFill>
              <a:srgbClr val="F9F9C5">
                <a:alpha val="94902"/>
              </a:srgb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3063243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vần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endPara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FA4836-81E9-48F7-9245-FBDA2B62D667}"/>
                </a:ext>
              </a:extLst>
            </p:cNvPr>
            <p:cNvSpPr txBox="1"/>
            <p:nvPr/>
          </p:nvSpPr>
          <p:spPr>
            <a:xfrm>
              <a:off x="986112" y="1580420"/>
              <a:ext cx="298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48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8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</a:t>
              </a:r>
              <a:r>
                <a:rPr lang="en-US" sz="48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97098A-B941-4A55-9D66-D72FF5B2089E}"/>
              </a:ext>
            </a:extLst>
          </p:cNvPr>
          <p:cNvSpPr txBox="1"/>
          <p:nvPr/>
        </p:nvSpPr>
        <p:spPr>
          <a:xfrm>
            <a:off x="866697" y="2653871"/>
            <a:ext cx="96825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Cây</a:t>
            </a:r>
            <a:r>
              <a:rPr lang="en-US" sz="4400" dirty="0"/>
              <a:t> </a:t>
            </a:r>
            <a:r>
              <a:rPr lang="en-US" sz="4400" dirty="0" err="1"/>
              <a:t>bàng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     </a:t>
            </a:r>
            <a:r>
              <a:rPr lang="en-US" sz="4400" dirty="0" err="1"/>
              <a:t>iếc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con     </a:t>
            </a:r>
          </a:p>
          <a:p>
            <a:pPr algn="ctr"/>
            <a:r>
              <a:rPr lang="en-US" sz="4400" dirty="0" err="1"/>
              <a:t>Bàng</a:t>
            </a:r>
            <a:r>
              <a:rPr lang="en-US" sz="4400" dirty="0"/>
              <a:t> </a:t>
            </a:r>
            <a:r>
              <a:rPr lang="en-US" sz="4400" dirty="0" err="1"/>
              <a:t>thương</a:t>
            </a:r>
            <a:r>
              <a:rPr lang="en-US" sz="4400" dirty="0"/>
              <a:t> </a:t>
            </a:r>
            <a:r>
              <a:rPr lang="en-US" sz="4400" dirty="0" err="1"/>
              <a:t>lũ</a:t>
            </a:r>
            <a:r>
              <a:rPr lang="en-US" sz="4400" dirty="0"/>
              <a:t> </a:t>
            </a:r>
            <a:r>
              <a:rPr lang="en-US" sz="4400" dirty="0" err="1"/>
              <a:t>trẻ</a:t>
            </a:r>
            <a:r>
              <a:rPr lang="en-US" sz="4400" dirty="0"/>
              <a:t>, </a:t>
            </a:r>
            <a:r>
              <a:rPr lang="en-US" sz="4400" dirty="0" err="1"/>
              <a:t>bóng</a:t>
            </a:r>
            <a:r>
              <a:rPr lang="en-US" sz="4400" dirty="0"/>
              <a:t>     </a:t>
            </a:r>
            <a:r>
              <a:rPr lang="en-US" sz="4400" dirty="0" err="1"/>
              <a:t>òn</a:t>
            </a:r>
            <a:r>
              <a:rPr lang="en-US" sz="4400" dirty="0"/>
              <a:t> </a:t>
            </a:r>
            <a:r>
              <a:rPr lang="en-US" sz="4400" dirty="0" err="1"/>
              <a:t>che</a:t>
            </a:r>
            <a:r>
              <a:rPr lang="en-US" sz="4400" dirty="0"/>
              <a:t>     </a:t>
            </a:r>
            <a:r>
              <a:rPr lang="en-US" sz="4400" dirty="0" err="1"/>
              <a:t>ung</a:t>
            </a:r>
            <a:r>
              <a:rPr lang="en-US" sz="4400" dirty="0"/>
              <a:t>.</a:t>
            </a:r>
          </a:p>
          <a:p>
            <a:pPr algn="ctr"/>
            <a:r>
              <a:rPr lang="en-US" sz="4400" dirty="0" err="1"/>
              <a:t>Cây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cột</a:t>
            </a:r>
            <a:r>
              <a:rPr lang="en-US" sz="4400" dirty="0"/>
              <a:t>, </a:t>
            </a:r>
            <a:r>
              <a:rPr lang="en-US" sz="4400" dirty="0" err="1"/>
              <a:t>cành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khung</a:t>
            </a:r>
            <a:endParaRPr lang="en-US" sz="4400" dirty="0"/>
          </a:p>
          <a:p>
            <a:pPr algn="ctr"/>
            <a:r>
              <a:rPr lang="en-US" sz="4400" dirty="0" err="1"/>
              <a:t>Lá</a:t>
            </a:r>
            <a:r>
              <a:rPr lang="en-US" sz="4400" dirty="0"/>
              <a:t> </a:t>
            </a:r>
            <a:r>
              <a:rPr lang="en-US" sz="4400" dirty="0" err="1"/>
              <a:t>xòe</a:t>
            </a:r>
            <a:r>
              <a:rPr lang="en-US" sz="4400" dirty="0"/>
              <a:t> </a:t>
            </a:r>
            <a:r>
              <a:rPr lang="en-US" sz="4400" dirty="0" err="1"/>
              <a:t>bên</a:t>
            </a:r>
            <a:r>
              <a:rPr lang="en-US" sz="4400" dirty="0"/>
              <a:t> </a:t>
            </a:r>
            <a:r>
              <a:rPr lang="en-US" sz="4400" dirty="0" err="1"/>
              <a:t>lá</a:t>
            </a:r>
            <a:r>
              <a:rPr lang="en-US" sz="4400" dirty="0"/>
              <a:t> </a:t>
            </a:r>
            <a:r>
              <a:rPr lang="en-US" sz="4400" dirty="0" err="1"/>
              <a:t>lợp</a:t>
            </a:r>
            <a:r>
              <a:rPr lang="en-US" sz="4400" dirty="0"/>
              <a:t> </a:t>
            </a:r>
            <a:r>
              <a:rPr lang="en-US" sz="4400" dirty="0" err="1"/>
              <a:t>cùng</a:t>
            </a:r>
            <a:r>
              <a:rPr lang="en-US" sz="4400" dirty="0"/>
              <a:t>    </a:t>
            </a:r>
            <a:r>
              <a:rPr lang="en-US" sz="4400" dirty="0" err="1"/>
              <a:t>ời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.</a:t>
            </a:r>
          </a:p>
          <a:p>
            <a:pPr algn="r"/>
            <a:r>
              <a:rPr lang="en-US" sz="4400" dirty="0"/>
              <a:t>Theo </a:t>
            </a:r>
            <a:r>
              <a:rPr lang="en-US" sz="4400" dirty="0" err="1"/>
              <a:t>Hữu</a:t>
            </a:r>
            <a:r>
              <a:rPr lang="en-US" sz="4400" dirty="0"/>
              <a:t> </a:t>
            </a:r>
            <a:r>
              <a:rPr lang="en-US" sz="4400" dirty="0" err="1"/>
              <a:t>Thỉnh</a:t>
            </a:r>
            <a:endParaRPr lang="en-US" sz="4400" dirty="0"/>
          </a:p>
        </p:txBody>
      </p:sp>
      <p:pic>
        <p:nvPicPr>
          <p:cNvPr id="6150" name="Picture 6" descr="Ghim trên Cartoons">
            <a:extLst>
              <a:ext uri="{FF2B5EF4-FFF2-40B4-BE49-F238E27FC236}">
                <a16:creationId xmlns:a16="http://schemas.microsoft.com/office/drawing/2014/main" id="{F0CACD1B-DA1F-4BD7-AFE4-AF91A0FE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73" y="282380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746CE-3632-4C40-A194-25E5A615AF16}"/>
              </a:ext>
            </a:extLst>
          </p:cNvPr>
          <p:cNvSpPr txBox="1"/>
          <p:nvPr/>
        </p:nvSpPr>
        <p:spPr>
          <a:xfrm>
            <a:off x="13220387" y="2653871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14" name="Picture 6" descr="Ghim trên Cartoons">
            <a:extLst>
              <a:ext uri="{FF2B5EF4-FFF2-40B4-BE49-F238E27FC236}">
                <a16:creationId xmlns:a16="http://schemas.microsoft.com/office/drawing/2014/main" id="{ACDD3897-619A-4E3C-AE37-72600A01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37" y="349186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26258F-29C6-4745-92F4-663FEDE03911}"/>
              </a:ext>
            </a:extLst>
          </p:cNvPr>
          <p:cNvSpPr txBox="1"/>
          <p:nvPr/>
        </p:nvSpPr>
        <p:spPr>
          <a:xfrm>
            <a:off x="13359156" y="3364274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tr</a:t>
            </a:r>
          </a:p>
        </p:txBody>
      </p:sp>
      <p:pic>
        <p:nvPicPr>
          <p:cNvPr id="21" name="Picture 6" descr="Ghim trên Cartoons">
            <a:extLst>
              <a:ext uri="{FF2B5EF4-FFF2-40B4-BE49-F238E27FC236}">
                <a16:creationId xmlns:a16="http://schemas.microsoft.com/office/drawing/2014/main" id="{47518BAF-5D57-485A-837F-1370213A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81" y="481180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C8C09D-AC50-4EDD-87EF-70A2AFBECA1A}"/>
              </a:ext>
            </a:extLst>
          </p:cNvPr>
          <p:cNvSpPr txBox="1"/>
          <p:nvPr/>
        </p:nvSpPr>
        <p:spPr>
          <a:xfrm>
            <a:off x="14602825" y="3326736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3AD637-62E9-4D52-944B-E245CAFC0CE3}"/>
              </a:ext>
            </a:extLst>
          </p:cNvPr>
          <p:cNvSpPr txBox="1"/>
          <p:nvPr/>
        </p:nvSpPr>
        <p:spPr>
          <a:xfrm>
            <a:off x="13359156" y="4584460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tr</a:t>
            </a:r>
          </a:p>
        </p:txBody>
      </p:sp>
      <p:pic>
        <p:nvPicPr>
          <p:cNvPr id="17" name="Picture 2" descr="Fish Cartoon Nemo Picture Clipart Free Clip Art Images | Cartoon fish,  Cartoon drawings of animals, Cartoon drawings disney">
            <a:extLst>
              <a:ext uri="{FF2B5EF4-FFF2-40B4-BE49-F238E27FC236}">
                <a16:creationId xmlns:a16="http://schemas.microsoft.com/office/drawing/2014/main" id="{F63073BD-1448-4264-A45C-43602FD3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51" y="4212607"/>
            <a:ext cx="2099419" cy="2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urtle | Turtle drawing, Cute animal drawings, Cute turtles">
            <a:extLst>
              <a:ext uri="{FF2B5EF4-FFF2-40B4-BE49-F238E27FC236}">
                <a16:creationId xmlns:a16="http://schemas.microsoft.com/office/drawing/2014/main" id="{7C6773FF-9A71-45FD-AF52-50113513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386708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Ghim trên Cartoons">
            <a:extLst>
              <a:ext uri="{FF2B5EF4-FFF2-40B4-BE49-F238E27FC236}">
                <a16:creationId xmlns:a16="http://schemas.microsoft.com/office/drawing/2014/main" id="{BC2E67CA-CAB1-455C-A10E-B692BDA8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460" y="3491683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Ghim trên Cartoons">
            <a:extLst>
              <a:ext uri="{FF2B5EF4-FFF2-40B4-BE49-F238E27FC236}">
                <a16:creationId xmlns:a16="http://schemas.microsoft.com/office/drawing/2014/main" id="{C8BE0A1C-8A01-B4F8-D4CB-0AEE0298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713265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0649 L -0.1306 -0.0294 C -0.16068 -0.0345 -0.20638 -0.03704 -0.25417 -0.03704 C -0.3086 -0.03704 -0.35222 -0.0345 -0.38242 -0.0294 L -0.52813 -0.00649 " pathEditMode="relative" rAng="0" ptsTypes="AAAAA">
                                      <p:cBhvr>
                                        <p:cTn id="38" dur="19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-152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67 -0.00024 L -0.27448 0.01944 C -0.30209 0.02384 -0.34336 0.02685 -0.38672 0.02685 C -0.4362 0.02685 -0.47565 0.02384 -0.50326 0.01944 L -0.63477 -0.00024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3 0.00393 L -0.15938 -0.05695 C -0.19805 -0.0706 -0.25651 -0.07778 -0.31771 -0.07778 C -0.38737 -0.07778 -0.44323 -0.0706 -0.48203 -0.05695 L -0.66862 0.00393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18" y="-40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602 L -0.14323 -0.06181 C -0.17318 -0.07431 -0.21797 -0.08102 -0.26511 -0.08102 C -0.31862 -0.08102 -0.36146 -0.07431 -0.39141 -0.06181 L -0.53451 -0.00602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736 L -0.20911 -0.03565 C -0.25247 -0.04769 -0.31783 -0.05394 -0.38606 -0.05394 C -0.46406 -0.05394 -0.52669 -0.04769 -0.56992 -0.03565 L -0.77851 0.0173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9" y="-356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0162 L -0.13242 -0.06365 C -0.15833 -0.07754 -0.1974 -0.08495 -0.23841 -0.08495 C -0.28503 -0.08495 -0.32227 -0.07754 -0.34818 -0.06365 L -0.47292 -0.00162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18933 -0.0331 C -0.22878 -0.04097 -0.28763 -0.04421 -0.34948 -0.04421 C -0.42006 -0.04421 -0.47683 -0.04097 -0.51576 -0.0331 L -0.70443 -3.7037E-7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21" y="-222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134 L -0.1431 0.04074 C -0.17123 0.04722 -0.21329 0.05092 -0.25743 0.05092 C -0.30782 0.05092 -0.34805 0.04722 -0.37618 0.04074 L -0.51081 0.01134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  <p:bldP spid="16" grpId="0"/>
      <p:bldP spid="16" grpId="1"/>
      <p:bldP spid="22" grpId="0"/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4FCB661F-8FF8-5572-E982-E7F871341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E1C625-4F7E-4232-9DB9-280B3E703D40}"/>
              </a:ext>
            </a:extLst>
          </p:cNvPr>
          <p:cNvSpPr/>
          <p:nvPr/>
        </p:nvSpPr>
        <p:spPr>
          <a:xfrm>
            <a:off x="186525" y="1087239"/>
            <a:ext cx="11826569" cy="5401226"/>
          </a:xfrm>
          <a:custGeom>
            <a:avLst/>
            <a:gdLst>
              <a:gd name="connsiteX0" fmla="*/ 0 w 11826569"/>
              <a:gd name="connsiteY0" fmla="*/ 0 h 5401226"/>
              <a:gd name="connsiteX1" fmla="*/ 932212 w 11826569"/>
              <a:gd name="connsiteY1" fmla="*/ 0 h 5401226"/>
              <a:gd name="connsiteX2" fmla="*/ 1391361 w 11826569"/>
              <a:gd name="connsiteY2" fmla="*/ 0 h 5401226"/>
              <a:gd name="connsiteX3" fmla="*/ 1732245 w 11826569"/>
              <a:gd name="connsiteY3" fmla="*/ 0 h 5401226"/>
              <a:gd name="connsiteX4" fmla="*/ 2546191 w 11826569"/>
              <a:gd name="connsiteY4" fmla="*/ 0 h 5401226"/>
              <a:gd name="connsiteX5" fmla="*/ 3123606 w 11826569"/>
              <a:gd name="connsiteY5" fmla="*/ 0 h 5401226"/>
              <a:gd name="connsiteX6" fmla="*/ 3582755 w 11826569"/>
              <a:gd name="connsiteY6" fmla="*/ 0 h 5401226"/>
              <a:gd name="connsiteX7" fmla="*/ 4278435 w 11826569"/>
              <a:gd name="connsiteY7" fmla="*/ 0 h 5401226"/>
              <a:gd name="connsiteX8" fmla="*/ 5092381 w 11826569"/>
              <a:gd name="connsiteY8" fmla="*/ 0 h 5401226"/>
              <a:gd name="connsiteX9" fmla="*/ 5551531 w 11826569"/>
              <a:gd name="connsiteY9" fmla="*/ 0 h 5401226"/>
              <a:gd name="connsiteX10" fmla="*/ 5892414 w 11826569"/>
              <a:gd name="connsiteY10" fmla="*/ 0 h 5401226"/>
              <a:gd name="connsiteX11" fmla="*/ 6824626 w 11826569"/>
              <a:gd name="connsiteY11" fmla="*/ 0 h 5401226"/>
              <a:gd name="connsiteX12" fmla="*/ 7520307 w 11826569"/>
              <a:gd name="connsiteY12" fmla="*/ 0 h 5401226"/>
              <a:gd name="connsiteX13" fmla="*/ 8215987 w 11826569"/>
              <a:gd name="connsiteY13" fmla="*/ 0 h 5401226"/>
              <a:gd name="connsiteX14" fmla="*/ 8793402 w 11826569"/>
              <a:gd name="connsiteY14" fmla="*/ 0 h 5401226"/>
              <a:gd name="connsiteX15" fmla="*/ 9134285 w 11826569"/>
              <a:gd name="connsiteY15" fmla="*/ 0 h 5401226"/>
              <a:gd name="connsiteX16" fmla="*/ 9948232 w 11826569"/>
              <a:gd name="connsiteY16" fmla="*/ 0 h 5401226"/>
              <a:gd name="connsiteX17" fmla="*/ 10407381 w 11826569"/>
              <a:gd name="connsiteY17" fmla="*/ 0 h 5401226"/>
              <a:gd name="connsiteX18" fmla="*/ 10866530 w 11826569"/>
              <a:gd name="connsiteY18" fmla="*/ 0 h 5401226"/>
              <a:gd name="connsiteX19" fmla="*/ 11826569 w 11826569"/>
              <a:gd name="connsiteY19" fmla="*/ 0 h 5401226"/>
              <a:gd name="connsiteX20" fmla="*/ 11826569 w 11826569"/>
              <a:gd name="connsiteY20" fmla="*/ 621141 h 5401226"/>
              <a:gd name="connsiteX21" fmla="*/ 11826569 w 11826569"/>
              <a:gd name="connsiteY21" fmla="*/ 1134257 h 5401226"/>
              <a:gd name="connsiteX22" fmla="*/ 11826569 w 11826569"/>
              <a:gd name="connsiteY22" fmla="*/ 1809411 h 5401226"/>
              <a:gd name="connsiteX23" fmla="*/ 11826569 w 11826569"/>
              <a:gd name="connsiteY23" fmla="*/ 2322527 h 5401226"/>
              <a:gd name="connsiteX24" fmla="*/ 11826569 w 11826569"/>
              <a:gd name="connsiteY24" fmla="*/ 3105705 h 5401226"/>
              <a:gd name="connsiteX25" fmla="*/ 11826569 w 11826569"/>
              <a:gd name="connsiteY25" fmla="*/ 3618821 h 5401226"/>
              <a:gd name="connsiteX26" fmla="*/ 11826569 w 11826569"/>
              <a:gd name="connsiteY26" fmla="*/ 4401999 h 5401226"/>
              <a:gd name="connsiteX27" fmla="*/ 11826569 w 11826569"/>
              <a:gd name="connsiteY27" fmla="*/ 5401226 h 5401226"/>
              <a:gd name="connsiteX28" fmla="*/ 11249154 w 11826569"/>
              <a:gd name="connsiteY28" fmla="*/ 5401226 h 5401226"/>
              <a:gd name="connsiteX29" fmla="*/ 10316942 w 11826569"/>
              <a:gd name="connsiteY29" fmla="*/ 5401226 h 5401226"/>
              <a:gd name="connsiteX30" fmla="*/ 9739527 w 11826569"/>
              <a:gd name="connsiteY30" fmla="*/ 5401226 h 5401226"/>
              <a:gd name="connsiteX31" fmla="*/ 9280378 w 11826569"/>
              <a:gd name="connsiteY31" fmla="*/ 5401226 h 5401226"/>
              <a:gd name="connsiteX32" fmla="*/ 8939495 w 11826569"/>
              <a:gd name="connsiteY32" fmla="*/ 5401226 h 5401226"/>
              <a:gd name="connsiteX33" fmla="*/ 8007283 w 11826569"/>
              <a:gd name="connsiteY33" fmla="*/ 5401226 h 5401226"/>
              <a:gd name="connsiteX34" fmla="*/ 7193337 w 11826569"/>
              <a:gd name="connsiteY34" fmla="*/ 5401226 h 5401226"/>
              <a:gd name="connsiteX35" fmla="*/ 6615922 w 11826569"/>
              <a:gd name="connsiteY35" fmla="*/ 5401226 h 5401226"/>
              <a:gd name="connsiteX36" fmla="*/ 5920241 w 11826569"/>
              <a:gd name="connsiteY36" fmla="*/ 5401226 h 5401226"/>
              <a:gd name="connsiteX37" fmla="*/ 5461092 w 11826569"/>
              <a:gd name="connsiteY37" fmla="*/ 5401226 h 5401226"/>
              <a:gd name="connsiteX38" fmla="*/ 4528880 w 11826569"/>
              <a:gd name="connsiteY38" fmla="*/ 5401226 h 5401226"/>
              <a:gd name="connsiteX39" fmla="*/ 3714934 w 11826569"/>
              <a:gd name="connsiteY39" fmla="*/ 5401226 h 5401226"/>
              <a:gd name="connsiteX40" fmla="*/ 3019253 w 11826569"/>
              <a:gd name="connsiteY40" fmla="*/ 5401226 h 5401226"/>
              <a:gd name="connsiteX41" fmla="*/ 2323573 w 11826569"/>
              <a:gd name="connsiteY41" fmla="*/ 5401226 h 5401226"/>
              <a:gd name="connsiteX42" fmla="*/ 1864424 w 11826569"/>
              <a:gd name="connsiteY42" fmla="*/ 5401226 h 5401226"/>
              <a:gd name="connsiteX43" fmla="*/ 1405275 w 11826569"/>
              <a:gd name="connsiteY43" fmla="*/ 5401226 h 5401226"/>
              <a:gd name="connsiteX44" fmla="*/ 0 w 11826569"/>
              <a:gd name="connsiteY44" fmla="*/ 5401226 h 5401226"/>
              <a:gd name="connsiteX45" fmla="*/ 0 w 11826569"/>
              <a:gd name="connsiteY45" fmla="*/ 4672060 h 5401226"/>
              <a:gd name="connsiteX46" fmla="*/ 0 w 11826569"/>
              <a:gd name="connsiteY46" fmla="*/ 4104932 h 5401226"/>
              <a:gd name="connsiteX47" fmla="*/ 0 w 11826569"/>
              <a:gd name="connsiteY47" fmla="*/ 3375766 h 5401226"/>
              <a:gd name="connsiteX48" fmla="*/ 0 w 11826569"/>
              <a:gd name="connsiteY48" fmla="*/ 2700613 h 5401226"/>
              <a:gd name="connsiteX49" fmla="*/ 0 w 11826569"/>
              <a:gd name="connsiteY49" fmla="*/ 2025460 h 5401226"/>
              <a:gd name="connsiteX50" fmla="*/ 0 w 11826569"/>
              <a:gd name="connsiteY50" fmla="*/ 1296294 h 5401226"/>
              <a:gd name="connsiteX51" fmla="*/ 0 w 11826569"/>
              <a:gd name="connsiteY51" fmla="*/ 783178 h 5401226"/>
              <a:gd name="connsiteX52" fmla="*/ 0 w 11826569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826569" h="5401226" fill="none" extrusionOk="0">
                <a:moveTo>
                  <a:pt x="0" y="0"/>
                </a:moveTo>
                <a:cubicBezTo>
                  <a:pt x="429486" y="17872"/>
                  <a:pt x="711221" y="-44127"/>
                  <a:pt x="932212" y="0"/>
                </a:cubicBezTo>
                <a:cubicBezTo>
                  <a:pt x="1153203" y="44127"/>
                  <a:pt x="1199954" y="-22306"/>
                  <a:pt x="1391361" y="0"/>
                </a:cubicBezTo>
                <a:cubicBezTo>
                  <a:pt x="1582768" y="22306"/>
                  <a:pt x="1610520" y="-4236"/>
                  <a:pt x="1732245" y="0"/>
                </a:cubicBezTo>
                <a:cubicBezTo>
                  <a:pt x="1853970" y="4236"/>
                  <a:pt x="2269316" y="14896"/>
                  <a:pt x="2546191" y="0"/>
                </a:cubicBezTo>
                <a:cubicBezTo>
                  <a:pt x="2823066" y="-14896"/>
                  <a:pt x="2860089" y="13796"/>
                  <a:pt x="3123606" y="0"/>
                </a:cubicBezTo>
                <a:cubicBezTo>
                  <a:pt x="3387124" y="-13796"/>
                  <a:pt x="3373298" y="20146"/>
                  <a:pt x="3582755" y="0"/>
                </a:cubicBezTo>
                <a:cubicBezTo>
                  <a:pt x="3792212" y="-20146"/>
                  <a:pt x="3931870" y="18031"/>
                  <a:pt x="4278435" y="0"/>
                </a:cubicBezTo>
                <a:cubicBezTo>
                  <a:pt x="4625000" y="-18031"/>
                  <a:pt x="4902654" y="-16324"/>
                  <a:pt x="5092381" y="0"/>
                </a:cubicBezTo>
                <a:cubicBezTo>
                  <a:pt x="5282108" y="16324"/>
                  <a:pt x="5386811" y="-15891"/>
                  <a:pt x="5551531" y="0"/>
                </a:cubicBezTo>
                <a:cubicBezTo>
                  <a:pt x="5716251" y="15891"/>
                  <a:pt x="5804034" y="12573"/>
                  <a:pt x="5892414" y="0"/>
                </a:cubicBezTo>
                <a:cubicBezTo>
                  <a:pt x="5980794" y="-12573"/>
                  <a:pt x="6549682" y="41222"/>
                  <a:pt x="6824626" y="0"/>
                </a:cubicBezTo>
                <a:cubicBezTo>
                  <a:pt x="7099570" y="-41222"/>
                  <a:pt x="7200200" y="28899"/>
                  <a:pt x="7520307" y="0"/>
                </a:cubicBezTo>
                <a:cubicBezTo>
                  <a:pt x="7840414" y="-28899"/>
                  <a:pt x="8032099" y="-22540"/>
                  <a:pt x="8215987" y="0"/>
                </a:cubicBezTo>
                <a:cubicBezTo>
                  <a:pt x="8399875" y="22540"/>
                  <a:pt x="8547789" y="-17142"/>
                  <a:pt x="8793402" y="0"/>
                </a:cubicBezTo>
                <a:cubicBezTo>
                  <a:pt x="9039015" y="17142"/>
                  <a:pt x="9049364" y="-3950"/>
                  <a:pt x="9134285" y="0"/>
                </a:cubicBezTo>
                <a:cubicBezTo>
                  <a:pt x="9219206" y="3950"/>
                  <a:pt x="9776895" y="21854"/>
                  <a:pt x="9948232" y="0"/>
                </a:cubicBezTo>
                <a:cubicBezTo>
                  <a:pt x="10119569" y="-21854"/>
                  <a:pt x="10231850" y="8584"/>
                  <a:pt x="10407381" y="0"/>
                </a:cubicBezTo>
                <a:cubicBezTo>
                  <a:pt x="10582912" y="-8584"/>
                  <a:pt x="10771266" y="4795"/>
                  <a:pt x="10866530" y="0"/>
                </a:cubicBezTo>
                <a:cubicBezTo>
                  <a:pt x="10961794" y="-4795"/>
                  <a:pt x="11632126" y="-34115"/>
                  <a:pt x="11826569" y="0"/>
                </a:cubicBezTo>
                <a:cubicBezTo>
                  <a:pt x="11846276" y="239512"/>
                  <a:pt x="11848226" y="413808"/>
                  <a:pt x="11826569" y="621141"/>
                </a:cubicBezTo>
                <a:cubicBezTo>
                  <a:pt x="11804912" y="828474"/>
                  <a:pt x="11828341" y="1024458"/>
                  <a:pt x="11826569" y="1134257"/>
                </a:cubicBezTo>
                <a:cubicBezTo>
                  <a:pt x="11824797" y="1244056"/>
                  <a:pt x="11826556" y="1587845"/>
                  <a:pt x="11826569" y="1809411"/>
                </a:cubicBezTo>
                <a:cubicBezTo>
                  <a:pt x="11826582" y="2030977"/>
                  <a:pt x="11813413" y="2087652"/>
                  <a:pt x="11826569" y="2322527"/>
                </a:cubicBezTo>
                <a:cubicBezTo>
                  <a:pt x="11839725" y="2557402"/>
                  <a:pt x="11844720" y="2821799"/>
                  <a:pt x="11826569" y="3105705"/>
                </a:cubicBezTo>
                <a:cubicBezTo>
                  <a:pt x="11808418" y="3389611"/>
                  <a:pt x="11819547" y="3394741"/>
                  <a:pt x="11826569" y="3618821"/>
                </a:cubicBezTo>
                <a:cubicBezTo>
                  <a:pt x="11833591" y="3842901"/>
                  <a:pt x="11844191" y="4132225"/>
                  <a:pt x="11826569" y="4401999"/>
                </a:cubicBezTo>
                <a:cubicBezTo>
                  <a:pt x="11808947" y="4671773"/>
                  <a:pt x="11856783" y="4961066"/>
                  <a:pt x="11826569" y="5401226"/>
                </a:cubicBezTo>
                <a:cubicBezTo>
                  <a:pt x="11549099" y="5419620"/>
                  <a:pt x="11446384" y="5400714"/>
                  <a:pt x="11249154" y="5401226"/>
                </a:cubicBezTo>
                <a:cubicBezTo>
                  <a:pt x="11051924" y="5401738"/>
                  <a:pt x="10775665" y="5406308"/>
                  <a:pt x="10316942" y="5401226"/>
                </a:cubicBezTo>
                <a:cubicBezTo>
                  <a:pt x="9858219" y="5396144"/>
                  <a:pt x="9861101" y="5396057"/>
                  <a:pt x="9739527" y="5401226"/>
                </a:cubicBezTo>
                <a:cubicBezTo>
                  <a:pt x="9617954" y="5406395"/>
                  <a:pt x="9374347" y="5406615"/>
                  <a:pt x="9280378" y="5401226"/>
                </a:cubicBezTo>
                <a:cubicBezTo>
                  <a:pt x="9186409" y="5395837"/>
                  <a:pt x="9106987" y="5413455"/>
                  <a:pt x="8939495" y="5401226"/>
                </a:cubicBezTo>
                <a:cubicBezTo>
                  <a:pt x="8772003" y="5388997"/>
                  <a:pt x="8286216" y="5392391"/>
                  <a:pt x="8007283" y="5401226"/>
                </a:cubicBezTo>
                <a:cubicBezTo>
                  <a:pt x="7728350" y="5410061"/>
                  <a:pt x="7368754" y="5423442"/>
                  <a:pt x="7193337" y="5401226"/>
                </a:cubicBezTo>
                <a:cubicBezTo>
                  <a:pt x="7017920" y="5379010"/>
                  <a:pt x="6878841" y="5392163"/>
                  <a:pt x="6615922" y="5401226"/>
                </a:cubicBezTo>
                <a:cubicBezTo>
                  <a:pt x="6353004" y="5410289"/>
                  <a:pt x="6095687" y="5424032"/>
                  <a:pt x="5920241" y="5401226"/>
                </a:cubicBezTo>
                <a:cubicBezTo>
                  <a:pt x="5744795" y="5378420"/>
                  <a:pt x="5560608" y="5386555"/>
                  <a:pt x="5461092" y="5401226"/>
                </a:cubicBezTo>
                <a:cubicBezTo>
                  <a:pt x="5361576" y="5415897"/>
                  <a:pt x="4718679" y="5393722"/>
                  <a:pt x="4528880" y="5401226"/>
                </a:cubicBezTo>
                <a:cubicBezTo>
                  <a:pt x="4339081" y="5408730"/>
                  <a:pt x="4053158" y="5398239"/>
                  <a:pt x="3714934" y="5401226"/>
                </a:cubicBezTo>
                <a:cubicBezTo>
                  <a:pt x="3376710" y="5404213"/>
                  <a:pt x="3354957" y="5400766"/>
                  <a:pt x="3019253" y="5401226"/>
                </a:cubicBezTo>
                <a:cubicBezTo>
                  <a:pt x="2683549" y="5401686"/>
                  <a:pt x="2631086" y="5412765"/>
                  <a:pt x="2323573" y="5401226"/>
                </a:cubicBezTo>
                <a:cubicBezTo>
                  <a:pt x="2016060" y="5389687"/>
                  <a:pt x="2024501" y="5418171"/>
                  <a:pt x="1864424" y="5401226"/>
                </a:cubicBezTo>
                <a:cubicBezTo>
                  <a:pt x="1704347" y="5384281"/>
                  <a:pt x="1589355" y="5416294"/>
                  <a:pt x="1405275" y="5401226"/>
                </a:cubicBezTo>
                <a:cubicBezTo>
                  <a:pt x="1221195" y="5386158"/>
                  <a:pt x="697682" y="5391226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826569" h="5401226" stroke="0" extrusionOk="0">
                <a:moveTo>
                  <a:pt x="0" y="0"/>
                </a:moveTo>
                <a:cubicBezTo>
                  <a:pt x="295848" y="-26572"/>
                  <a:pt x="487602" y="3896"/>
                  <a:pt x="813946" y="0"/>
                </a:cubicBezTo>
                <a:cubicBezTo>
                  <a:pt x="1140290" y="-3896"/>
                  <a:pt x="1052538" y="21191"/>
                  <a:pt x="1273095" y="0"/>
                </a:cubicBezTo>
                <a:cubicBezTo>
                  <a:pt x="1493652" y="-21191"/>
                  <a:pt x="1575754" y="19723"/>
                  <a:pt x="1850510" y="0"/>
                </a:cubicBezTo>
                <a:cubicBezTo>
                  <a:pt x="2125267" y="-19723"/>
                  <a:pt x="2384975" y="-11055"/>
                  <a:pt x="2782722" y="0"/>
                </a:cubicBezTo>
                <a:cubicBezTo>
                  <a:pt x="3180469" y="11055"/>
                  <a:pt x="3190756" y="-18144"/>
                  <a:pt x="3596668" y="0"/>
                </a:cubicBezTo>
                <a:cubicBezTo>
                  <a:pt x="4002580" y="18144"/>
                  <a:pt x="3848056" y="-20723"/>
                  <a:pt x="4055817" y="0"/>
                </a:cubicBezTo>
                <a:cubicBezTo>
                  <a:pt x="4263578" y="20723"/>
                  <a:pt x="4429137" y="14242"/>
                  <a:pt x="4633232" y="0"/>
                </a:cubicBezTo>
                <a:cubicBezTo>
                  <a:pt x="4837327" y="-14242"/>
                  <a:pt x="4992776" y="4952"/>
                  <a:pt x="5328913" y="0"/>
                </a:cubicBezTo>
                <a:cubicBezTo>
                  <a:pt x="5665050" y="-4952"/>
                  <a:pt x="5609394" y="-323"/>
                  <a:pt x="5788062" y="0"/>
                </a:cubicBezTo>
                <a:cubicBezTo>
                  <a:pt x="5966730" y="323"/>
                  <a:pt x="6430491" y="11421"/>
                  <a:pt x="6602008" y="0"/>
                </a:cubicBezTo>
                <a:cubicBezTo>
                  <a:pt x="6773525" y="-11421"/>
                  <a:pt x="7149042" y="-21397"/>
                  <a:pt x="7297689" y="0"/>
                </a:cubicBezTo>
                <a:cubicBezTo>
                  <a:pt x="7446336" y="21397"/>
                  <a:pt x="7747352" y="-22209"/>
                  <a:pt x="7993369" y="0"/>
                </a:cubicBezTo>
                <a:cubicBezTo>
                  <a:pt x="8239386" y="22209"/>
                  <a:pt x="8350674" y="-6331"/>
                  <a:pt x="8689050" y="0"/>
                </a:cubicBezTo>
                <a:cubicBezTo>
                  <a:pt x="9027426" y="6331"/>
                  <a:pt x="9217642" y="11684"/>
                  <a:pt x="9384730" y="0"/>
                </a:cubicBezTo>
                <a:cubicBezTo>
                  <a:pt x="9551818" y="-11684"/>
                  <a:pt x="9842667" y="11209"/>
                  <a:pt x="9962145" y="0"/>
                </a:cubicBezTo>
                <a:cubicBezTo>
                  <a:pt x="10081624" y="-11209"/>
                  <a:pt x="10442817" y="22095"/>
                  <a:pt x="10776091" y="0"/>
                </a:cubicBezTo>
                <a:cubicBezTo>
                  <a:pt x="11109365" y="-22095"/>
                  <a:pt x="11484477" y="37796"/>
                  <a:pt x="11826569" y="0"/>
                </a:cubicBezTo>
                <a:cubicBezTo>
                  <a:pt x="11841918" y="196433"/>
                  <a:pt x="11843207" y="374638"/>
                  <a:pt x="11826569" y="621141"/>
                </a:cubicBezTo>
                <a:cubicBezTo>
                  <a:pt x="11809931" y="867644"/>
                  <a:pt x="11838062" y="1027948"/>
                  <a:pt x="11826569" y="1350307"/>
                </a:cubicBezTo>
                <a:cubicBezTo>
                  <a:pt x="11815076" y="1672666"/>
                  <a:pt x="11846334" y="1727265"/>
                  <a:pt x="11826569" y="1917435"/>
                </a:cubicBezTo>
                <a:cubicBezTo>
                  <a:pt x="11806804" y="2107605"/>
                  <a:pt x="11832817" y="2391738"/>
                  <a:pt x="11826569" y="2700613"/>
                </a:cubicBezTo>
                <a:cubicBezTo>
                  <a:pt x="11820321" y="3009488"/>
                  <a:pt x="11847956" y="3022740"/>
                  <a:pt x="11826569" y="3267742"/>
                </a:cubicBezTo>
                <a:cubicBezTo>
                  <a:pt x="11805182" y="3512744"/>
                  <a:pt x="11810049" y="3784476"/>
                  <a:pt x="11826569" y="3942895"/>
                </a:cubicBezTo>
                <a:cubicBezTo>
                  <a:pt x="11843089" y="4101314"/>
                  <a:pt x="11803012" y="4421922"/>
                  <a:pt x="11826569" y="4618048"/>
                </a:cubicBezTo>
                <a:cubicBezTo>
                  <a:pt x="11850126" y="4814174"/>
                  <a:pt x="11833218" y="5115147"/>
                  <a:pt x="11826569" y="5401226"/>
                </a:cubicBezTo>
                <a:cubicBezTo>
                  <a:pt x="11751690" y="5403945"/>
                  <a:pt x="11629569" y="5417324"/>
                  <a:pt x="11485686" y="5401226"/>
                </a:cubicBezTo>
                <a:cubicBezTo>
                  <a:pt x="11341803" y="5385128"/>
                  <a:pt x="10763704" y="5426210"/>
                  <a:pt x="10553474" y="5401226"/>
                </a:cubicBezTo>
                <a:cubicBezTo>
                  <a:pt x="10343244" y="5376242"/>
                  <a:pt x="10038070" y="5417973"/>
                  <a:pt x="9857793" y="5401226"/>
                </a:cubicBezTo>
                <a:cubicBezTo>
                  <a:pt x="9677516" y="5384479"/>
                  <a:pt x="9329326" y="5436778"/>
                  <a:pt x="8925581" y="5401226"/>
                </a:cubicBezTo>
                <a:cubicBezTo>
                  <a:pt x="8521836" y="5365674"/>
                  <a:pt x="8445577" y="5409686"/>
                  <a:pt x="7993369" y="5401226"/>
                </a:cubicBezTo>
                <a:cubicBezTo>
                  <a:pt x="7541161" y="5392766"/>
                  <a:pt x="7727572" y="5412214"/>
                  <a:pt x="7534220" y="5401226"/>
                </a:cubicBezTo>
                <a:cubicBezTo>
                  <a:pt x="7340868" y="5390238"/>
                  <a:pt x="6933327" y="5377095"/>
                  <a:pt x="6720274" y="5401226"/>
                </a:cubicBezTo>
                <a:cubicBezTo>
                  <a:pt x="6507221" y="5425357"/>
                  <a:pt x="6407784" y="5382036"/>
                  <a:pt x="6142859" y="5401226"/>
                </a:cubicBezTo>
                <a:cubicBezTo>
                  <a:pt x="5877935" y="5420416"/>
                  <a:pt x="5578051" y="5407044"/>
                  <a:pt x="5210647" y="5401226"/>
                </a:cubicBezTo>
                <a:cubicBezTo>
                  <a:pt x="4843243" y="5395408"/>
                  <a:pt x="4774223" y="5432484"/>
                  <a:pt x="4514967" y="5401226"/>
                </a:cubicBezTo>
                <a:cubicBezTo>
                  <a:pt x="4255711" y="5369968"/>
                  <a:pt x="3902438" y="5374156"/>
                  <a:pt x="3582755" y="5401226"/>
                </a:cubicBezTo>
                <a:cubicBezTo>
                  <a:pt x="3263072" y="5428296"/>
                  <a:pt x="3010933" y="5391612"/>
                  <a:pt x="2768809" y="5401226"/>
                </a:cubicBezTo>
                <a:cubicBezTo>
                  <a:pt x="2526685" y="5410840"/>
                  <a:pt x="2083593" y="5388032"/>
                  <a:pt x="1836597" y="5401226"/>
                </a:cubicBezTo>
                <a:cubicBezTo>
                  <a:pt x="1589601" y="5414420"/>
                  <a:pt x="1584965" y="5410264"/>
                  <a:pt x="1495713" y="5401226"/>
                </a:cubicBezTo>
                <a:cubicBezTo>
                  <a:pt x="1406461" y="5392188"/>
                  <a:pt x="900134" y="5431656"/>
                  <a:pt x="681767" y="5401226"/>
                </a:cubicBezTo>
                <a:cubicBezTo>
                  <a:pt x="463400" y="5370796"/>
                  <a:pt x="265516" y="5407536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rgbClr val="4AC6AE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B8283-489E-4EE3-8D9E-0AF3F840F191}"/>
              </a:ext>
            </a:extLst>
          </p:cNvPr>
          <p:cNvSpPr txBox="1"/>
          <p:nvPr/>
        </p:nvSpPr>
        <p:spPr>
          <a:xfrm>
            <a:off x="533316" y="2235717"/>
            <a:ext cx="106738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Vườn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tr        </a:t>
            </a:r>
            <a:r>
              <a:rPr lang="en-US" sz="4400" dirty="0" err="1"/>
              <a:t>cổng</a:t>
            </a:r>
            <a:r>
              <a:rPr lang="en-US" sz="4400" dirty="0"/>
              <a:t> </a:t>
            </a:r>
            <a:r>
              <a:rPr lang="en-US" sz="4400" dirty="0" err="1"/>
              <a:t>trường</a:t>
            </a:r>
            <a:endParaRPr lang="en-US" sz="4400" dirty="0"/>
          </a:p>
          <a:p>
            <a:pPr algn="ctr"/>
            <a:r>
              <a:rPr lang="en-US" sz="4400" dirty="0" err="1"/>
              <a:t>Tháng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r>
              <a:rPr lang="en-US" sz="4400" dirty="0"/>
              <a:t> m       , </a:t>
            </a:r>
            <a:r>
              <a:rPr lang="en-US" sz="4400" dirty="0" err="1"/>
              <a:t>sắc</a:t>
            </a:r>
            <a:r>
              <a:rPr lang="en-US" sz="4400" dirty="0"/>
              <a:t> </a:t>
            </a:r>
            <a:r>
              <a:rPr lang="en-US" sz="4400" dirty="0" err="1"/>
              <a:t>hương</a:t>
            </a:r>
            <a:r>
              <a:rPr lang="en-US" sz="4400" dirty="0"/>
              <a:t> </a:t>
            </a:r>
            <a:r>
              <a:rPr lang="en-US" sz="4400" dirty="0" err="1"/>
              <a:t>nồng</a:t>
            </a:r>
            <a:r>
              <a:rPr lang="en-US" sz="4400" dirty="0"/>
              <a:t> </a:t>
            </a:r>
            <a:r>
              <a:rPr lang="en-US" sz="4400" dirty="0" err="1"/>
              <a:t>nàn</a:t>
            </a:r>
            <a:endParaRPr lang="en-US" sz="4400" dirty="0"/>
          </a:p>
          <a:p>
            <a:pPr algn="ctr"/>
            <a:r>
              <a:rPr lang="en-US" sz="4400" dirty="0"/>
              <a:t>M        </a:t>
            </a:r>
            <a:r>
              <a:rPr lang="en-US" sz="4400" dirty="0" err="1"/>
              <a:t>mà</a:t>
            </a:r>
            <a:r>
              <a:rPr lang="en-US" sz="4400" dirty="0"/>
              <a:t> </a:t>
            </a:r>
            <a:r>
              <a:rPr lang="en-US" sz="4400" dirty="0" err="1"/>
              <a:t>thảm</a:t>
            </a:r>
            <a:r>
              <a:rPr lang="en-US" sz="4400" dirty="0"/>
              <a:t> </a:t>
            </a:r>
            <a:r>
              <a:rPr lang="en-US" sz="4400" dirty="0" err="1"/>
              <a:t>cỏ</a:t>
            </a:r>
            <a:r>
              <a:rPr lang="en-US" sz="4400" dirty="0"/>
              <a:t> </a:t>
            </a:r>
            <a:r>
              <a:rPr lang="en-US" sz="4400" dirty="0" err="1"/>
              <a:t>vườn</a:t>
            </a:r>
            <a:r>
              <a:rPr lang="en-US" sz="4400" dirty="0"/>
              <a:t> </a:t>
            </a:r>
            <a:r>
              <a:rPr lang="en-US" sz="4400" dirty="0" err="1"/>
              <a:t>lan</a:t>
            </a:r>
            <a:endParaRPr lang="en-US" sz="4400" dirty="0"/>
          </a:p>
          <a:p>
            <a:pPr algn="ctr"/>
            <a:r>
              <a:rPr lang="en-US" sz="4400" dirty="0"/>
              <a:t> B        </a:t>
            </a:r>
            <a:r>
              <a:rPr lang="en-US" sz="4400" dirty="0" err="1"/>
              <a:t>chân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cũng</a:t>
            </a:r>
            <a:r>
              <a:rPr lang="en-US" sz="4400" dirty="0"/>
              <a:t> </a:t>
            </a:r>
            <a:r>
              <a:rPr lang="en-US" sz="4400" dirty="0" err="1"/>
              <a:t>rộn</a:t>
            </a:r>
            <a:r>
              <a:rPr lang="en-US" sz="4400" dirty="0"/>
              <a:t> </a:t>
            </a:r>
            <a:r>
              <a:rPr lang="en-US" sz="4400" dirty="0" err="1"/>
              <a:t>ràng</a:t>
            </a:r>
            <a:r>
              <a:rPr lang="en-US" sz="4400" dirty="0"/>
              <a:t> </a:t>
            </a:r>
            <a:r>
              <a:rPr lang="en-US" sz="4400" dirty="0" err="1"/>
              <a:t>vườn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.</a:t>
            </a:r>
          </a:p>
          <a:p>
            <a:pPr algn="r"/>
            <a:r>
              <a:rPr lang="en-US" sz="4400" dirty="0"/>
              <a:t>Theo Lam </a:t>
            </a:r>
            <a:r>
              <a:rPr lang="en-US" sz="4400" dirty="0" err="1"/>
              <a:t>Thụy</a:t>
            </a:r>
            <a:endParaRPr lang="en-US" sz="4400" dirty="0"/>
          </a:p>
        </p:txBody>
      </p:sp>
      <p:pic>
        <p:nvPicPr>
          <p:cNvPr id="7170" name="Picture 2" descr="Thiết Kế Website Thủy Hải Sản Đẹp】™ - Hút Khách Hiệu Quả">
            <a:extLst>
              <a:ext uri="{FF2B5EF4-FFF2-40B4-BE49-F238E27FC236}">
                <a16:creationId xmlns:a16="http://schemas.microsoft.com/office/drawing/2014/main" id="{EB5E93B2-2153-4099-855B-88622C06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611" l="2146" r="97425">
                        <a14:foregroundMark x1="48498" y1="7407" x2="48498" y2="15278"/>
                        <a14:foregroundMark x1="50644" y1="3704" x2="50644" y2="13889"/>
                        <a14:foregroundMark x1="6009" y1="39815" x2="10730" y2="44444"/>
                        <a14:foregroundMark x1="23176" y1="95833" x2="34335" y2="85185"/>
                        <a14:foregroundMark x1="75107" y1="97222" x2="75536" y2="93056"/>
                        <a14:foregroundMark x1="91845" y1="42130" x2="79828" y2="44907"/>
                        <a14:foregroundMark x1="95279" y1="39815" x2="88412" y2="43056"/>
                        <a14:foregroundMark x1="98283" y1="39352" x2="98283" y2="39352"/>
                        <a14:foregroundMark x1="2146" y1="37963" x2="2146" y2="37963"/>
                        <a14:foregroundMark x1="77682" y1="98611" x2="77682" y2="98611"/>
                        <a14:foregroundMark x1="21459" y1="98611" x2="21459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15" y="2345094"/>
            <a:ext cx="563276" cy="52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284825-4F30-44EC-97EA-CD22FCD5C3BA}"/>
              </a:ext>
            </a:extLst>
          </p:cNvPr>
          <p:cNvSpPr txBox="1"/>
          <p:nvPr/>
        </p:nvSpPr>
        <p:spPr>
          <a:xfrm>
            <a:off x="13079900" y="2235717"/>
            <a:ext cx="1322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ước</a:t>
            </a:r>
          </a:p>
        </p:txBody>
      </p:sp>
      <p:pic>
        <p:nvPicPr>
          <p:cNvPr id="19" name="Picture 2" descr="Thiết Kế Website Thủy Hải Sản Đẹp】™ - Hút Khách Hiệu Quả">
            <a:extLst>
              <a:ext uri="{FF2B5EF4-FFF2-40B4-BE49-F238E27FC236}">
                <a16:creationId xmlns:a16="http://schemas.microsoft.com/office/drawing/2014/main" id="{838CF33A-BE60-4D46-BC26-F819BE72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611" l="2146" r="97425">
                        <a14:foregroundMark x1="48498" y1="7407" x2="48498" y2="15278"/>
                        <a14:foregroundMark x1="50644" y1="3704" x2="50644" y2="13889"/>
                        <a14:foregroundMark x1="6009" y1="39815" x2="10730" y2="44444"/>
                        <a14:foregroundMark x1="23176" y1="95833" x2="34335" y2="85185"/>
                        <a14:foregroundMark x1="75107" y1="97222" x2="75536" y2="93056"/>
                        <a14:foregroundMark x1="91845" y1="42130" x2="79828" y2="44907"/>
                        <a14:foregroundMark x1="95279" y1="39815" x2="88412" y2="43056"/>
                        <a14:foregroundMark x1="98283" y1="39352" x2="98283" y2="39352"/>
                        <a14:foregroundMark x1="2146" y1="37963" x2="2146" y2="37963"/>
                        <a14:foregroundMark x1="77682" y1="98611" x2="77682" y2="98611"/>
                        <a14:foregroundMark x1="21459" y1="98611" x2="21459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67" y="3592385"/>
            <a:ext cx="635221" cy="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6CA28D-2C59-4808-A47C-3C9B1FA5D692}"/>
              </a:ext>
            </a:extLst>
          </p:cNvPr>
          <p:cNvSpPr txBox="1"/>
          <p:nvPr/>
        </p:nvSpPr>
        <p:spPr>
          <a:xfrm>
            <a:off x="12409920" y="2901370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ướt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62F0D5-CB27-4DC6-888A-2193D9206277}"/>
              </a:ext>
            </a:extLst>
          </p:cNvPr>
          <p:cNvSpPr txBox="1"/>
          <p:nvPr/>
        </p:nvSpPr>
        <p:spPr>
          <a:xfrm>
            <a:off x="13304332" y="3592385"/>
            <a:ext cx="1104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ượt</a:t>
            </a:r>
          </a:p>
        </p:txBody>
      </p:sp>
      <p:pic>
        <p:nvPicPr>
          <p:cNvPr id="23" name="Picture 2" descr="Thiết Kế Website Thủy Hải Sản Đẹp】™ - Hút Khách Hiệu Quả">
            <a:extLst>
              <a:ext uri="{FF2B5EF4-FFF2-40B4-BE49-F238E27FC236}">
                <a16:creationId xmlns:a16="http://schemas.microsoft.com/office/drawing/2014/main" id="{68409964-E32A-478B-9C6B-0FAEC4A8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611" l="2146" r="97425">
                        <a14:foregroundMark x1="48498" y1="7407" x2="48498" y2="15278"/>
                        <a14:foregroundMark x1="50644" y1="3704" x2="50644" y2="13889"/>
                        <a14:foregroundMark x1="6009" y1="39815" x2="10730" y2="44444"/>
                        <a14:foregroundMark x1="23176" y1="95833" x2="34335" y2="85185"/>
                        <a14:foregroundMark x1="75107" y1="97222" x2="75536" y2="93056"/>
                        <a14:foregroundMark x1="91845" y1="42130" x2="79828" y2="44907"/>
                        <a14:foregroundMark x1="95279" y1="39815" x2="88412" y2="43056"/>
                        <a14:foregroundMark x1="98283" y1="39352" x2="98283" y2="39352"/>
                        <a14:foregroundMark x1="2146" y1="37963" x2="2146" y2="37963"/>
                        <a14:foregroundMark x1="77682" y1="98611" x2="77682" y2="98611"/>
                        <a14:foregroundMark x1="21459" y1="98611" x2="21459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6" y="4320198"/>
            <a:ext cx="545353" cy="5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45741E-5BC2-43A1-B686-0C7B25A306AA}"/>
              </a:ext>
            </a:extLst>
          </p:cNvPr>
          <p:cNvSpPr txBox="1"/>
          <p:nvPr/>
        </p:nvSpPr>
        <p:spPr>
          <a:xfrm>
            <a:off x="13844264" y="4358917"/>
            <a:ext cx="1358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ước</a:t>
            </a:r>
          </a:p>
        </p:txBody>
      </p:sp>
      <p:pic>
        <p:nvPicPr>
          <p:cNvPr id="31" name="Picture 2" descr="Thiết Kế Website Thủy Hải Sản Đẹp】™ - Hút Khách Hiệu Quả">
            <a:extLst>
              <a:ext uri="{FF2B5EF4-FFF2-40B4-BE49-F238E27FC236}">
                <a16:creationId xmlns:a16="http://schemas.microsoft.com/office/drawing/2014/main" id="{D8A7E7C9-0DED-423B-A017-59FEF554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611" l="2146" r="97425">
                        <a14:foregroundMark x1="48498" y1="7407" x2="48498" y2="15278"/>
                        <a14:foregroundMark x1="50644" y1="3704" x2="50644" y2="13889"/>
                        <a14:foregroundMark x1="6009" y1="39815" x2="10730" y2="44444"/>
                        <a14:foregroundMark x1="23176" y1="95833" x2="34335" y2="85185"/>
                        <a14:foregroundMark x1="75107" y1="97222" x2="75536" y2="93056"/>
                        <a14:foregroundMark x1="91845" y1="42130" x2="79828" y2="44907"/>
                        <a14:foregroundMark x1="95279" y1="39815" x2="88412" y2="43056"/>
                        <a14:foregroundMark x1="98283" y1="39352" x2="98283" y2="39352"/>
                        <a14:foregroundMark x1="2146" y1="37963" x2="2146" y2="37963"/>
                        <a14:foregroundMark x1="77682" y1="98611" x2="77682" y2="98611"/>
                        <a14:foregroundMark x1="21459" y1="98611" x2="21459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410" y="2951844"/>
            <a:ext cx="600482" cy="5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Nemo by joshuahooker on DeviantArt">
            <a:extLst>
              <a:ext uri="{FF2B5EF4-FFF2-40B4-BE49-F238E27FC236}">
                <a16:creationId xmlns:a16="http://schemas.microsoft.com/office/drawing/2014/main" id="{C83E3653-E07B-4AB0-8EB0-BA0E6EBC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3" y="4738923"/>
            <a:ext cx="2488026" cy="18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rlin | Pixar Wiki | Fandom">
            <a:extLst>
              <a:ext uri="{FF2B5EF4-FFF2-40B4-BE49-F238E27FC236}">
                <a16:creationId xmlns:a16="http://schemas.microsoft.com/office/drawing/2014/main" id="{5B5EC2C4-5AA9-4FEC-816A-C55A17622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9889" y="3826999"/>
            <a:ext cx="1634870" cy="12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482CCA9-F195-40A9-AD98-A83FEA73A410}"/>
              </a:ext>
            </a:extLst>
          </p:cNvPr>
          <p:cNvGrpSpPr/>
          <p:nvPr/>
        </p:nvGrpSpPr>
        <p:grpSpPr>
          <a:xfrm>
            <a:off x="76376" y="95498"/>
            <a:ext cx="12115624" cy="1753725"/>
            <a:chOff x="892132" y="399380"/>
            <a:chExt cx="5835265" cy="175372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DB9FF07-000F-4136-B05F-5EE1AEC0C14A}"/>
                </a:ext>
              </a:extLst>
            </p:cNvPr>
            <p:cNvSpPr/>
            <p:nvPr/>
          </p:nvSpPr>
          <p:spPr>
            <a:xfrm>
              <a:off x="941513" y="399380"/>
              <a:ext cx="5699718" cy="1011105"/>
            </a:xfrm>
            <a:custGeom>
              <a:avLst/>
              <a:gdLst>
                <a:gd name="connsiteX0" fmla="*/ 0 w 5699718"/>
                <a:gd name="connsiteY0" fmla="*/ 0 h 1011105"/>
                <a:gd name="connsiteX1" fmla="*/ 690299 w 5699718"/>
                <a:gd name="connsiteY1" fmla="*/ 0 h 1011105"/>
                <a:gd name="connsiteX2" fmla="*/ 1323601 w 5699718"/>
                <a:gd name="connsiteY2" fmla="*/ 0 h 1011105"/>
                <a:gd name="connsiteX3" fmla="*/ 1785912 w 5699718"/>
                <a:gd name="connsiteY3" fmla="*/ 0 h 1011105"/>
                <a:gd name="connsiteX4" fmla="*/ 2305219 w 5699718"/>
                <a:gd name="connsiteY4" fmla="*/ 0 h 1011105"/>
                <a:gd name="connsiteX5" fmla="*/ 3052516 w 5699718"/>
                <a:gd name="connsiteY5" fmla="*/ 0 h 1011105"/>
                <a:gd name="connsiteX6" fmla="*/ 3514826 w 5699718"/>
                <a:gd name="connsiteY6" fmla="*/ 0 h 1011105"/>
                <a:gd name="connsiteX7" fmla="*/ 4205125 w 5699718"/>
                <a:gd name="connsiteY7" fmla="*/ 0 h 1011105"/>
                <a:gd name="connsiteX8" fmla="*/ 4781430 w 5699718"/>
                <a:gd name="connsiteY8" fmla="*/ 0 h 1011105"/>
                <a:gd name="connsiteX9" fmla="*/ 5699718 w 5699718"/>
                <a:gd name="connsiteY9" fmla="*/ 0 h 1011105"/>
                <a:gd name="connsiteX10" fmla="*/ 5699718 w 5699718"/>
                <a:gd name="connsiteY10" fmla="*/ 505553 h 1011105"/>
                <a:gd name="connsiteX11" fmla="*/ 5699718 w 5699718"/>
                <a:gd name="connsiteY11" fmla="*/ 1011105 h 1011105"/>
                <a:gd name="connsiteX12" fmla="*/ 5123413 w 5699718"/>
                <a:gd name="connsiteY12" fmla="*/ 1011105 h 1011105"/>
                <a:gd name="connsiteX13" fmla="*/ 4661103 w 5699718"/>
                <a:gd name="connsiteY13" fmla="*/ 1011105 h 1011105"/>
                <a:gd name="connsiteX14" fmla="*/ 4198792 w 5699718"/>
                <a:gd name="connsiteY14" fmla="*/ 1011105 h 1011105"/>
                <a:gd name="connsiteX15" fmla="*/ 3622487 w 5699718"/>
                <a:gd name="connsiteY15" fmla="*/ 1011105 h 1011105"/>
                <a:gd name="connsiteX16" fmla="*/ 2875191 w 5699718"/>
                <a:gd name="connsiteY16" fmla="*/ 1011105 h 1011105"/>
                <a:gd name="connsiteX17" fmla="*/ 2127895 w 5699718"/>
                <a:gd name="connsiteY17" fmla="*/ 1011105 h 1011105"/>
                <a:gd name="connsiteX18" fmla="*/ 1608587 w 5699718"/>
                <a:gd name="connsiteY18" fmla="*/ 1011105 h 1011105"/>
                <a:gd name="connsiteX19" fmla="*/ 975285 w 5699718"/>
                <a:gd name="connsiteY19" fmla="*/ 1011105 h 1011105"/>
                <a:gd name="connsiteX20" fmla="*/ 0 w 5699718"/>
                <a:gd name="connsiteY20" fmla="*/ 1011105 h 1011105"/>
                <a:gd name="connsiteX21" fmla="*/ 0 w 5699718"/>
                <a:gd name="connsiteY21" fmla="*/ 525775 h 1011105"/>
                <a:gd name="connsiteX22" fmla="*/ 0 w 5699718"/>
                <a:gd name="connsiteY22" fmla="*/ 0 h 101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99718" h="1011105" fill="none" extrusionOk="0">
                  <a:moveTo>
                    <a:pt x="0" y="0"/>
                  </a:moveTo>
                  <a:cubicBezTo>
                    <a:pt x="213528" y="-22092"/>
                    <a:pt x="434097" y="-3893"/>
                    <a:pt x="690299" y="0"/>
                  </a:cubicBezTo>
                  <a:cubicBezTo>
                    <a:pt x="946501" y="3893"/>
                    <a:pt x="1130099" y="2211"/>
                    <a:pt x="1323601" y="0"/>
                  </a:cubicBezTo>
                  <a:cubicBezTo>
                    <a:pt x="1517103" y="-2211"/>
                    <a:pt x="1645854" y="9124"/>
                    <a:pt x="1785912" y="0"/>
                  </a:cubicBezTo>
                  <a:cubicBezTo>
                    <a:pt x="1925970" y="-9124"/>
                    <a:pt x="2168837" y="22178"/>
                    <a:pt x="2305219" y="0"/>
                  </a:cubicBezTo>
                  <a:cubicBezTo>
                    <a:pt x="2441601" y="-22178"/>
                    <a:pt x="2736672" y="10216"/>
                    <a:pt x="3052516" y="0"/>
                  </a:cubicBezTo>
                  <a:cubicBezTo>
                    <a:pt x="3368360" y="-10216"/>
                    <a:pt x="3295615" y="-9997"/>
                    <a:pt x="3514826" y="0"/>
                  </a:cubicBezTo>
                  <a:cubicBezTo>
                    <a:pt x="3734037" y="9997"/>
                    <a:pt x="4038855" y="-2230"/>
                    <a:pt x="4205125" y="0"/>
                  </a:cubicBezTo>
                  <a:cubicBezTo>
                    <a:pt x="4371395" y="2230"/>
                    <a:pt x="4518378" y="20528"/>
                    <a:pt x="4781430" y="0"/>
                  </a:cubicBezTo>
                  <a:cubicBezTo>
                    <a:pt x="5044483" y="-20528"/>
                    <a:pt x="5358561" y="41643"/>
                    <a:pt x="5699718" y="0"/>
                  </a:cubicBezTo>
                  <a:cubicBezTo>
                    <a:pt x="5721541" y="239770"/>
                    <a:pt x="5723413" y="338598"/>
                    <a:pt x="5699718" y="505553"/>
                  </a:cubicBezTo>
                  <a:cubicBezTo>
                    <a:pt x="5676023" y="672508"/>
                    <a:pt x="5723733" y="894057"/>
                    <a:pt x="5699718" y="1011105"/>
                  </a:cubicBezTo>
                  <a:cubicBezTo>
                    <a:pt x="5519077" y="1017869"/>
                    <a:pt x="5397834" y="989421"/>
                    <a:pt x="5123413" y="1011105"/>
                  </a:cubicBezTo>
                  <a:cubicBezTo>
                    <a:pt x="4848992" y="1032789"/>
                    <a:pt x="4761722" y="1004174"/>
                    <a:pt x="4661103" y="1011105"/>
                  </a:cubicBezTo>
                  <a:cubicBezTo>
                    <a:pt x="4560484" y="1018037"/>
                    <a:pt x="4294916" y="998750"/>
                    <a:pt x="4198792" y="1011105"/>
                  </a:cubicBezTo>
                  <a:cubicBezTo>
                    <a:pt x="4102668" y="1023460"/>
                    <a:pt x="3855873" y="998773"/>
                    <a:pt x="3622487" y="1011105"/>
                  </a:cubicBezTo>
                  <a:cubicBezTo>
                    <a:pt x="3389102" y="1023437"/>
                    <a:pt x="3025855" y="1004035"/>
                    <a:pt x="2875191" y="1011105"/>
                  </a:cubicBezTo>
                  <a:cubicBezTo>
                    <a:pt x="2724527" y="1018175"/>
                    <a:pt x="2450734" y="981468"/>
                    <a:pt x="2127895" y="1011105"/>
                  </a:cubicBezTo>
                  <a:cubicBezTo>
                    <a:pt x="1805056" y="1040742"/>
                    <a:pt x="1715892" y="1024618"/>
                    <a:pt x="1608587" y="1011105"/>
                  </a:cubicBezTo>
                  <a:cubicBezTo>
                    <a:pt x="1501282" y="997592"/>
                    <a:pt x="1113662" y="1037616"/>
                    <a:pt x="975285" y="1011105"/>
                  </a:cubicBezTo>
                  <a:cubicBezTo>
                    <a:pt x="836908" y="984594"/>
                    <a:pt x="333115" y="1036893"/>
                    <a:pt x="0" y="1011105"/>
                  </a:cubicBezTo>
                  <a:cubicBezTo>
                    <a:pt x="8089" y="893832"/>
                    <a:pt x="-16428" y="706813"/>
                    <a:pt x="0" y="525775"/>
                  </a:cubicBezTo>
                  <a:cubicBezTo>
                    <a:pt x="16428" y="344737"/>
                    <a:pt x="-6109" y="260098"/>
                    <a:pt x="0" y="0"/>
                  </a:cubicBezTo>
                  <a:close/>
                </a:path>
                <a:path w="5699718" h="1011105" stroke="0" extrusionOk="0">
                  <a:moveTo>
                    <a:pt x="0" y="0"/>
                  </a:moveTo>
                  <a:cubicBezTo>
                    <a:pt x="178074" y="-17829"/>
                    <a:pt x="596418" y="14023"/>
                    <a:pt x="747296" y="0"/>
                  </a:cubicBezTo>
                  <a:cubicBezTo>
                    <a:pt x="898174" y="-14023"/>
                    <a:pt x="1114645" y="852"/>
                    <a:pt x="1323601" y="0"/>
                  </a:cubicBezTo>
                  <a:cubicBezTo>
                    <a:pt x="1532557" y="-852"/>
                    <a:pt x="1740583" y="32981"/>
                    <a:pt x="2070898" y="0"/>
                  </a:cubicBezTo>
                  <a:cubicBezTo>
                    <a:pt x="2401213" y="-32981"/>
                    <a:pt x="2398300" y="1984"/>
                    <a:pt x="2590205" y="0"/>
                  </a:cubicBezTo>
                  <a:cubicBezTo>
                    <a:pt x="2782110" y="-1984"/>
                    <a:pt x="2933224" y="9456"/>
                    <a:pt x="3109513" y="0"/>
                  </a:cubicBezTo>
                  <a:cubicBezTo>
                    <a:pt x="3285802" y="-9456"/>
                    <a:pt x="3518435" y="-2947"/>
                    <a:pt x="3742815" y="0"/>
                  </a:cubicBezTo>
                  <a:cubicBezTo>
                    <a:pt x="3967195" y="2947"/>
                    <a:pt x="4037221" y="5347"/>
                    <a:pt x="4205125" y="0"/>
                  </a:cubicBezTo>
                  <a:cubicBezTo>
                    <a:pt x="4373029" y="-5347"/>
                    <a:pt x="4580989" y="13704"/>
                    <a:pt x="4838427" y="0"/>
                  </a:cubicBezTo>
                  <a:cubicBezTo>
                    <a:pt x="5095865" y="-13704"/>
                    <a:pt x="5441048" y="28828"/>
                    <a:pt x="5699718" y="0"/>
                  </a:cubicBezTo>
                  <a:cubicBezTo>
                    <a:pt x="5713310" y="125157"/>
                    <a:pt x="5693176" y="294946"/>
                    <a:pt x="5699718" y="495441"/>
                  </a:cubicBezTo>
                  <a:cubicBezTo>
                    <a:pt x="5706260" y="695936"/>
                    <a:pt x="5710619" y="821836"/>
                    <a:pt x="5699718" y="1011105"/>
                  </a:cubicBezTo>
                  <a:cubicBezTo>
                    <a:pt x="5414977" y="1020140"/>
                    <a:pt x="5190993" y="1023377"/>
                    <a:pt x="5009419" y="1011105"/>
                  </a:cubicBezTo>
                  <a:cubicBezTo>
                    <a:pt x="4827845" y="998833"/>
                    <a:pt x="4571126" y="977462"/>
                    <a:pt x="4262122" y="1011105"/>
                  </a:cubicBezTo>
                  <a:cubicBezTo>
                    <a:pt x="3953118" y="1044748"/>
                    <a:pt x="3873770" y="1037551"/>
                    <a:pt x="3685818" y="1011105"/>
                  </a:cubicBezTo>
                  <a:cubicBezTo>
                    <a:pt x="3497866" y="984659"/>
                    <a:pt x="3285149" y="992338"/>
                    <a:pt x="3109513" y="1011105"/>
                  </a:cubicBezTo>
                  <a:cubicBezTo>
                    <a:pt x="2933877" y="1029872"/>
                    <a:pt x="2594457" y="1012081"/>
                    <a:pt x="2362216" y="1011105"/>
                  </a:cubicBezTo>
                  <a:cubicBezTo>
                    <a:pt x="2129975" y="1010129"/>
                    <a:pt x="1831110" y="993613"/>
                    <a:pt x="1614920" y="1011105"/>
                  </a:cubicBezTo>
                  <a:cubicBezTo>
                    <a:pt x="1398730" y="1028597"/>
                    <a:pt x="1193106" y="1009856"/>
                    <a:pt x="867624" y="1011105"/>
                  </a:cubicBezTo>
                  <a:cubicBezTo>
                    <a:pt x="542142" y="1012354"/>
                    <a:pt x="293334" y="1005292"/>
                    <a:pt x="0" y="1011105"/>
                  </a:cubicBezTo>
                  <a:cubicBezTo>
                    <a:pt x="18129" y="825316"/>
                    <a:pt x="6993" y="681093"/>
                    <a:pt x="0" y="535886"/>
                  </a:cubicBezTo>
                  <a:cubicBezTo>
                    <a:pt x="-6993" y="390679"/>
                    <a:pt x="-9104" y="161354"/>
                    <a:pt x="0" y="0"/>
                  </a:cubicBezTo>
                  <a:close/>
                </a:path>
              </a:pathLst>
            </a:custGeom>
            <a:solidFill>
              <a:srgbClr val="FFFB57">
                <a:alpha val="94902"/>
              </a:srgbClr>
            </a:solidFill>
            <a:ln w="28575">
              <a:solidFill>
                <a:srgbClr val="4AC6AE"/>
              </a:solidFill>
              <a:extLst>
                <a:ext uri="{C807C97D-BFC1-408E-A445-0C87EB9F89A2}">
                  <ask:lineSketchStyleProps xmlns:ask="http://schemas.microsoft.com/office/drawing/2018/sketchyshapes" sd="33063243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vần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endPara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86F449-BC8C-4BE4-BB99-BE35B474CEAA}"/>
                </a:ext>
              </a:extLst>
            </p:cNvPr>
            <p:cNvSpPr txBox="1"/>
            <p:nvPr/>
          </p:nvSpPr>
          <p:spPr>
            <a:xfrm>
              <a:off x="892132" y="1429830"/>
              <a:ext cx="5835265" cy="7232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/>
                <a:t>b. </a:t>
              </a:r>
              <a:r>
                <a:rPr lang="en-US" sz="4100" b="1" dirty="0" err="1"/>
                <a:t>Vần</a:t>
              </a:r>
              <a:r>
                <a:rPr lang="en-US" sz="4100" b="1" dirty="0"/>
                <a:t> </a:t>
              </a:r>
              <a:r>
                <a:rPr lang="en-US" sz="4100" b="1" dirty="0" err="1">
                  <a:solidFill>
                    <a:srgbClr val="FF0000"/>
                  </a:solidFill>
                </a:rPr>
                <a:t>ươc</a:t>
              </a:r>
              <a:r>
                <a:rPr lang="en-US" sz="4100" b="1" dirty="0"/>
                <a:t> </a:t>
              </a:r>
              <a:r>
                <a:rPr lang="en-US" sz="4100" b="1" dirty="0" err="1"/>
                <a:t>hoặc</a:t>
              </a:r>
              <a:r>
                <a:rPr lang="en-US" sz="4100" b="1" dirty="0"/>
                <a:t> </a:t>
              </a:r>
              <a:r>
                <a:rPr lang="en-US" sz="4100" b="1" dirty="0" err="1"/>
                <a:t>vần</a:t>
              </a:r>
              <a:r>
                <a:rPr lang="en-US" sz="4100" b="1" dirty="0"/>
                <a:t> </a:t>
              </a:r>
              <a:r>
                <a:rPr lang="en-US" sz="4100" b="1" dirty="0" err="1">
                  <a:solidFill>
                    <a:srgbClr val="00B050"/>
                  </a:solidFill>
                </a:rPr>
                <a:t>ươt</a:t>
              </a:r>
              <a:r>
                <a:rPr lang="en-US" sz="4100" b="1" dirty="0"/>
                <a:t> </a:t>
              </a:r>
              <a:r>
                <a:rPr lang="en-US" sz="4100" b="1" dirty="0" err="1"/>
                <a:t>và</a:t>
              </a:r>
              <a:r>
                <a:rPr lang="en-US" sz="4100" b="1" dirty="0"/>
                <a:t> </a:t>
              </a:r>
              <a:r>
                <a:rPr lang="en-US" sz="4100" b="1" dirty="0" err="1"/>
                <a:t>thêm</a:t>
              </a:r>
              <a:r>
                <a:rPr lang="en-US" sz="4100" b="1" dirty="0"/>
                <a:t> </a:t>
              </a:r>
              <a:r>
                <a:rPr lang="en-US" sz="4100" b="1" dirty="0" err="1"/>
                <a:t>dấu</a:t>
              </a:r>
              <a:r>
                <a:rPr lang="en-US" sz="4100" b="1" dirty="0"/>
                <a:t> </a:t>
              </a:r>
              <a:r>
                <a:rPr lang="en-US" sz="4100" b="1" dirty="0" err="1"/>
                <a:t>thanh</a:t>
              </a:r>
              <a:r>
                <a:rPr lang="en-US" sz="4100" b="1" dirty="0"/>
                <a:t> (</a:t>
              </a:r>
              <a:r>
                <a:rPr lang="en-US" sz="4100" b="1" dirty="0" err="1"/>
                <a:t>nếu</a:t>
              </a:r>
              <a:r>
                <a:rPr lang="en-US" sz="4100" b="1" dirty="0"/>
                <a:t> </a:t>
              </a:r>
              <a:r>
                <a:rPr lang="en-US" sz="4100" b="1" dirty="0" err="1"/>
                <a:t>cần</a:t>
              </a:r>
              <a:r>
                <a:rPr lang="en-US" sz="4100" b="1" dirty="0"/>
                <a:t>)</a:t>
              </a:r>
            </a:p>
          </p:txBody>
        </p:sp>
      </p:grpSp>
      <p:pic>
        <p:nvPicPr>
          <p:cNvPr id="2" name="Picture 2" descr="Thiết Kế Website Thủy Hải Sản Đẹp】™ - Hút Khách Hiệu Quả">
            <a:extLst>
              <a:ext uri="{FF2B5EF4-FFF2-40B4-BE49-F238E27FC236}">
                <a16:creationId xmlns:a16="http://schemas.microsoft.com/office/drawing/2014/main" id="{E42DF83D-BA89-3AB2-BEB6-6C72FF91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611" l="2146" r="97425">
                        <a14:foregroundMark x1="48498" y1="7407" x2="48498" y2="15278"/>
                        <a14:foregroundMark x1="50644" y1="3704" x2="50644" y2="13889"/>
                        <a14:foregroundMark x1="6009" y1="39815" x2="10730" y2="44444"/>
                        <a14:foregroundMark x1="23176" y1="95833" x2="34335" y2="85185"/>
                        <a14:foregroundMark x1="75107" y1="97222" x2="75536" y2="93056"/>
                        <a14:foregroundMark x1="91845" y1="42130" x2="79828" y2="44907"/>
                        <a14:foregroundMark x1="95279" y1="39815" x2="88412" y2="43056"/>
                        <a14:foregroundMark x1="98283" y1="39352" x2="98283" y2="39352"/>
                        <a14:foregroundMark x1="2146" y1="37963" x2="2146" y2="37963"/>
                        <a14:foregroundMark x1="77682" y1="98611" x2="77682" y2="98611"/>
                        <a14:foregroundMark x1="21459" y1="98611" x2="21459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187" y="219577"/>
            <a:ext cx="713477" cy="66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1414 -0.04467 C -0.1707 -0.05463 -0.21484 -0.05972 -0.2612 -0.05972 C -0.31367 -0.05972 -0.35599 -0.05463 -0.38528 -0.04467 L -0.5263 -1.11111E-6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-29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4.44444E-6 L -0.15104 -0.10324 C -0.18567 -0.12638 -0.23776 -0.13865 -0.29257 -0.13865 C -0.35481 -0.13865 -0.40455 -0.12638 -0.43945 -0.10324 L -0.60612 -4.44444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33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0.0051 L -0.2017 -0.04652 C -0.24675 -0.0581 -0.31472 -0.06412 -0.38594 -0.06412 C -0.46667 -0.06412 -0.53164 -0.0581 -0.5767 -0.04652 L -0.79362 0.005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9" y="-347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0.00162 L -0.17526 -0.1213 C -0.20807 -0.14885 -0.25742 -0.16343 -0.30963 -0.16343 C -0.36862 -0.16343 -0.41601 -0.14885 -0.44896 -0.1213 L -0.60729 0.00162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57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1527 L -0.10794 -0.03635 C -0.13033 -0.04792 -0.16406 -0.05394 -0.19947 -0.05394 C -0.23958 -0.05394 -0.27187 -0.04792 -0.29427 -0.03635 L -0.40208 0.01527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347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7 -0.00162 L -0.23737 -0.10301 C -0.2832 -0.12569 -0.35235 -0.13773 -0.42513 -0.13773 C -0.50755 -0.13773 -0.5737 -0.12569 -0.61979 -0.10301 L -0.84076 -0.00162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76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4 -0.00348 L -0.17005 -0.0551 C -0.20859 -0.06667 -0.26614 -0.07269 -0.32721 -0.07269 C -0.39557 -0.07269 -0.45091 -0.06667 -0.48932 -0.0551 L -0.67408 -0.00348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6" y="-347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1783 L -0.27657 -0.10139 C -0.3319 -0.12014 -0.41472 -0.1301 -0.50196 -0.1301 C -0.60118 -0.1301 -0.68334 -0.12014 -0.73607 -0.10139 L -1.00157 -0.01783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83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7" grpId="0"/>
      <p:bldP spid="17" grpId="1"/>
      <p:bldP spid="20" grpId="0"/>
      <p:bldP spid="20" grpId="1"/>
      <p:bldP spid="22" grpId="0"/>
      <p:bldP spid="22" grpId="1"/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4FCB661F-8FF8-5572-E982-E7F871341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E1C625-4F7E-4232-9DB9-280B3E703D40}"/>
              </a:ext>
            </a:extLst>
          </p:cNvPr>
          <p:cNvSpPr/>
          <p:nvPr/>
        </p:nvSpPr>
        <p:spPr>
          <a:xfrm>
            <a:off x="186525" y="1087239"/>
            <a:ext cx="11826569" cy="5401226"/>
          </a:xfrm>
          <a:custGeom>
            <a:avLst/>
            <a:gdLst>
              <a:gd name="connsiteX0" fmla="*/ 0 w 11826569"/>
              <a:gd name="connsiteY0" fmla="*/ 0 h 5401226"/>
              <a:gd name="connsiteX1" fmla="*/ 932212 w 11826569"/>
              <a:gd name="connsiteY1" fmla="*/ 0 h 5401226"/>
              <a:gd name="connsiteX2" fmla="*/ 1391361 w 11826569"/>
              <a:gd name="connsiteY2" fmla="*/ 0 h 5401226"/>
              <a:gd name="connsiteX3" fmla="*/ 1732245 w 11826569"/>
              <a:gd name="connsiteY3" fmla="*/ 0 h 5401226"/>
              <a:gd name="connsiteX4" fmla="*/ 2546191 w 11826569"/>
              <a:gd name="connsiteY4" fmla="*/ 0 h 5401226"/>
              <a:gd name="connsiteX5" fmla="*/ 3123606 w 11826569"/>
              <a:gd name="connsiteY5" fmla="*/ 0 h 5401226"/>
              <a:gd name="connsiteX6" fmla="*/ 3582755 w 11826569"/>
              <a:gd name="connsiteY6" fmla="*/ 0 h 5401226"/>
              <a:gd name="connsiteX7" fmla="*/ 4278435 w 11826569"/>
              <a:gd name="connsiteY7" fmla="*/ 0 h 5401226"/>
              <a:gd name="connsiteX8" fmla="*/ 5092381 w 11826569"/>
              <a:gd name="connsiteY8" fmla="*/ 0 h 5401226"/>
              <a:gd name="connsiteX9" fmla="*/ 5551531 w 11826569"/>
              <a:gd name="connsiteY9" fmla="*/ 0 h 5401226"/>
              <a:gd name="connsiteX10" fmla="*/ 5892414 w 11826569"/>
              <a:gd name="connsiteY10" fmla="*/ 0 h 5401226"/>
              <a:gd name="connsiteX11" fmla="*/ 6824626 w 11826569"/>
              <a:gd name="connsiteY11" fmla="*/ 0 h 5401226"/>
              <a:gd name="connsiteX12" fmla="*/ 7520307 w 11826569"/>
              <a:gd name="connsiteY12" fmla="*/ 0 h 5401226"/>
              <a:gd name="connsiteX13" fmla="*/ 8215987 w 11826569"/>
              <a:gd name="connsiteY13" fmla="*/ 0 h 5401226"/>
              <a:gd name="connsiteX14" fmla="*/ 8793402 w 11826569"/>
              <a:gd name="connsiteY14" fmla="*/ 0 h 5401226"/>
              <a:gd name="connsiteX15" fmla="*/ 9134285 w 11826569"/>
              <a:gd name="connsiteY15" fmla="*/ 0 h 5401226"/>
              <a:gd name="connsiteX16" fmla="*/ 9948232 w 11826569"/>
              <a:gd name="connsiteY16" fmla="*/ 0 h 5401226"/>
              <a:gd name="connsiteX17" fmla="*/ 10407381 w 11826569"/>
              <a:gd name="connsiteY17" fmla="*/ 0 h 5401226"/>
              <a:gd name="connsiteX18" fmla="*/ 10866530 w 11826569"/>
              <a:gd name="connsiteY18" fmla="*/ 0 h 5401226"/>
              <a:gd name="connsiteX19" fmla="*/ 11826569 w 11826569"/>
              <a:gd name="connsiteY19" fmla="*/ 0 h 5401226"/>
              <a:gd name="connsiteX20" fmla="*/ 11826569 w 11826569"/>
              <a:gd name="connsiteY20" fmla="*/ 621141 h 5401226"/>
              <a:gd name="connsiteX21" fmla="*/ 11826569 w 11826569"/>
              <a:gd name="connsiteY21" fmla="*/ 1134257 h 5401226"/>
              <a:gd name="connsiteX22" fmla="*/ 11826569 w 11826569"/>
              <a:gd name="connsiteY22" fmla="*/ 1809411 h 5401226"/>
              <a:gd name="connsiteX23" fmla="*/ 11826569 w 11826569"/>
              <a:gd name="connsiteY23" fmla="*/ 2322527 h 5401226"/>
              <a:gd name="connsiteX24" fmla="*/ 11826569 w 11826569"/>
              <a:gd name="connsiteY24" fmla="*/ 3105705 h 5401226"/>
              <a:gd name="connsiteX25" fmla="*/ 11826569 w 11826569"/>
              <a:gd name="connsiteY25" fmla="*/ 3618821 h 5401226"/>
              <a:gd name="connsiteX26" fmla="*/ 11826569 w 11826569"/>
              <a:gd name="connsiteY26" fmla="*/ 4401999 h 5401226"/>
              <a:gd name="connsiteX27" fmla="*/ 11826569 w 11826569"/>
              <a:gd name="connsiteY27" fmla="*/ 5401226 h 5401226"/>
              <a:gd name="connsiteX28" fmla="*/ 11249154 w 11826569"/>
              <a:gd name="connsiteY28" fmla="*/ 5401226 h 5401226"/>
              <a:gd name="connsiteX29" fmla="*/ 10316942 w 11826569"/>
              <a:gd name="connsiteY29" fmla="*/ 5401226 h 5401226"/>
              <a:gd name="connsiteX30" fmla="*/ 9739527 w 11826569"/>
              <a:gd name="connsiteY30" fmla="*/ 5401226 h 5401226"/>
              <a:gd name="connsiteX31" fmla="*/ 9280378 w 11826569"/>
              <a:gd name="connsiteY31" fmla="*/ 5401226 h 5401226"/>
              <a:gd name="connsiteX32" fmla="*/ 8939495 w 11826569"/>
              <a:gd name="connsiteY32" fmla="*/ 5401226 h 5401226"/>
              <a:gd name="connsiteX33" fmla="*/ 8007283 w 11826569"/>
              <a:gd name="connsiteY33" fmla="*/ 5401226 h 5401226"/>
              <a:gd name="connsiteX34" fmla="*/ 7193337 w 11826569"/>
              <a:gd name="connsiteY34" fmla="*/ 5401226 h 5401226"/>
              <a:gd name="connsiteX35" fmla="*/ 6615922 w 11826569"/>
              <a:gd name="connsiteY35" fmla="*/ 5401226 h 5401226"/>
              <a:gd name="connsiteX36" fmla="*/ 5920241 w 11826569"/>
              <a:gd name="connsiteY36" fmla="*/ 5401226 h 5401226"/>
              <a:gd name="connsiteX37" fmla="*/ 5461092 w 11826569"/>
              <a:gd name="connsiteY37" fmla="*/ 5401226 h 5401226"/>
              <a:gd name="connsiteX38" fmla="*/ 4528880 w 11826569"/>
              <a:gd name="connsiteY38" fmla="*/ 5401226 h 5401226"/>
              <a:gd name="connsiteX39" fmla="*/ 3714934 w 11826569"/>
              <a:gd name="connsiteY39" fmla="*/ 5401226 h 5401226"/>
              <a:gd name="connsiteX40" fmla="*/ 3019253 w 11826569"/>
              <a:gd name="connsiteY40" fmla="*/ 5401226 h 5401226"/>
              <a:gd name="connsiteX41" fmla="*/ 2323573 w 11826569"/>
              <a:gd name="connsiteY41" fmla="*/ 5401226 h 5401226"/>
              <a:gd name="connsiteX42" fmla="*/ 1864424 w 11826569"/>
              <a:gd name="connsiteY42" fmla="*/ 5401226 h 5401226"/>
              <a:gd name="connsiteX43" fmla="*/ 1405275 w 11826569"/>
              <a:gd name="connsiteY43" fmla="*/ 5401226 h 5401226"/>
              <a:gd name="connsiteX44" fmla="*/ 0 w 11826569"/>
              <a:gd name="connsiteY44" fmla="*/ 5401226 h 5401226"/>
              <a:gd name="connsiteX45" fmla="*/ 0 w 11826569"/>
              <a:gd name="connsiteY45" fmla="*/ 4672060 h 5401226"/>
              <a:gd name="connsiteX46" fmla="*/ 0 w 11826569"/>
              <a:gd name="connsiteY46" fmla="*/ 4104932 h 5401226"/>
              <a:gd name="connsiteX47" fmla="*/ 0 w 11826569"/>
              <a:gd name="connsiteY47" fmla="*/ 3375766 h 5401226"/>
              <a:gd name="connsiteX48" fmla="*/ 0 w 11826569"/>
              <a:gd name="connsiteY48" fmla="*/ 2700613 h 5401226"/>
              <a:gd name="connsiteX49" fmla="*/ 0 w 11826569"/>
              <a:gd name="connsiteY49" fmla="*/ 2025460 h 5401226"/>
              <a:gd name="connsiteX50" fmla="*/ 0 w 11826569"/>
              <a:gd name="connsiteY50" fmla="*/ 1296294 h 5401226"/>
              <a:gd name="connsiteX51" fmla="*/ 0 w 11826569"/>
              <a:gd name="connsiteY51" fmla="*/ 783178 h 5401226"/>
              <a:gd name="connsiteX52" fmla="*/ 0 w 11826569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826569" h="5401226" fill="none" extrusionOk="0">
                <a:moveTo>
                  <a:pt x="0" y="0"/>
                </a:moveTo>
                <a:cubicBezTo>
                  <a:pt x="429486" y="17872"/>
                  <a:pt x="711221" y="-44127"/>
                  <a:pt x="932212" y="0"/>
                </a:cubicBezTo>
                <a:cubicBezTo>
                  <a:pt x="1153203" y="44127"/>
                  <a:pt x="1199954" y="-22306"/>
                  <a:pt x="1391361" y="0"/>
                </a:cubicBezTo>
                <a:cubicBezTo>
                  <a:pt x="1582768" y="22306"/>
                  <a:pt x="1610520" y="-4236"/>
                  <a:pt x="1732245" y="0"/>
                </a:cubicBezTo>
                <a:cubicBezTo>
                  <a:pt x="1853970" y="4236"/>
                  <a:pt x="2269316" y="14896"/>
                  <a:pt x="2546191" y="0"/>
                </a:cubicBezTo>
                <a:cubicBezTo>
                  <a:pt x="2823066" y="-14896"/>
                  <a:pt x="2860089" y="13796"/>
                  <a:pt x="3123606" y="0"/>
                </a:cubicBezTo>
                <a:cubicBezTo>
                  <a:pt x="3387124" y="-13796"/>
                  <a:pt x="3373298" y="20146"/>
                  <a:pt x="3582755" y="0"/>
                </a:cubicBezTo>
                <a:cubicBezTo>
                  <a:pt x="3792212" y="-20146"/>
                  <a:pt x="3931870" y="18031"/>
                  <a:pt x="4278435" y="0"/>
                </a:cubicBezTo>
                <a:cubicBezTo>
                  <a:pt x="4625000" y="-18031"/>
                  <a:pt x="4902654" y="-16324"/>
                  <a:pt x="5092381" y="0"/>
                </a:cubicBezTo>
                <a:cubicBezTo>
                  <a:pt x="5282108" y="16324"/>
                  <a:pt x="5386811" y="-15891"/>
                  <a:pt x="5551531" y="0"/>
                </a:cubicBezTo>
                <a:cubicBezTo>
                  <a:pt x="5716251" y="15891"/>
                  <a:pt x="5804034" y="12573"/>
                  <a:pt x="5892414" y="0"/>
                </a:cubicBezTo>
                <a:cubicBezTo>
                  <a:pt x="5980794" y="-12573"/>
                  <a:pt x="6549682" y="41222"/>
                  <a:pt x="6824626" y="0"/>
                </a:cubicBezTo>
                <a:cubicBezTo>
                  <a:pt x="7099570" y="-41222"/>
                  <a:pt x="7200200" y="28899"/>
                  <a:pt x="7520307" y="0"/>
                </a:cubicBezTo>
                <a:cubicBezTo>
                  <a:pt x="7840414" y="-28899"/>
                  <a:pt x="8032099" y="-22540"/>
                  <a:pt x="8215987" y="0"/>
                </a:cubicBezTo>
                <a:cubicBezTo>
                  <a:pt x="8399875" y="22540"/>
                  <a:pt x="8547789" y="-17142"/>
                  <a:pt x="8793402" y="0"/>
                </a:cubicBezTo>
                <a:cubicBezTo>
                  <a:pt x="9039015" y="17142"/>
                  <a:pt x="9049364" y="-3950"/>
                  <a:pt x="9134285" y="0"/>
                </a:cubicBezTo>
                <a:cubicBezTo>
                  <a:pt x="9219206" y="3950"/>
                  <a:pt x="9776895" y="21854"/>
                  <a:pt x="9948232" y="0"/>
                </a:cubicBezTo>
                <a:cubicBezTo>
                  <a:pt x="10119569" y="-21854"/>
                  <a:pt x="10231850" y="8584"/>
                  <a:pt x="10407381" y="0"/>
                </a:cubicBezTo>
                <a:cubicBezTo>
                  <a:pt x="10582912" y="-8584"/>
                  <a:pt x="10771266" y="4795"/>
                  <a:pt x="10866530" y="0"/>
                </a:cubicBezTo>
                <a:cubicBezTo>
                  <a:pt x="10961794" y="-4795"/>
                  <a:pt x="11632126" y="-34115"/>
                  <a:pt x="11826569" y="0"/>
                </a:cubicBezTo>
                <a:cubicBezTo>
                  <a:pt x="11846276" y="239512"/>
                  <a:pt x="11848226" y="413808"/>
                  <a:pt x="11826569" y="621141"/>
                </a:cubicBezTo>
                <a:cubicBezTo>
                  <a:pt x="11804912" y="828474"/>
                  <a:pt x="11828341" y="1024458"/>
                  <a:pt x="11826569" y="1134257"/>
                </a:cubicBezTo>
                <a:cubicBezTo>
                  <a:pt x="11824797" y="1244056"/>
                  <a:pt x="11826556" y="1587845"/>
                  <a:pt x="11826569" y="1809411"/>
                </a:cubicBezTo>
                <a:cubicBezTo>
                  <a:pt x="11826582" y="2030977"/>
                  <a:pt x="11813413" y="2087652"/>
                  <a:pt x="11826569" y="2322527"/>
                </a:cubicBezTo>
                <a:cubicBezTo>
                  <a:pt x="11839725" y="2557402"/>
                  <a:pt x="11844720" y="2821799"/>
                  <a:pt x="11826569" y="3105705"/>
                </a:cubicBezTo>
                <a:cubicBezTo>
                  <a:pt x="11808418" y="3389611"/>
                  <a:pt x="11819547" y="3394741"/>
                  <a:pt x="11826569" y="3618821"/>
                </a:cubicBezTo>
                <a:cubicBezTo>
                  <a:pt x="11833591" y="3842901"/>
                  <a:pt x="11844191" y="4132225"/>
                  <a:pt x="11826569" y="4401999"/>
                </a:cubicBezTo>
                <a:cubicBezTo>
                  <a:pt x="11808947" y="4671773"/>
                  <a:pt x="11856783" y="4961066"/>
                  <a:pt x="11826569" y="5401226"/>
                </a:cubicBezTo>
                <a:cubicBezTo>
                  <a:pt x="11549099" y="5419620"/>
                  <a:pt x="11446384" y="5400714"/>
                  <a:pt x="11249154" y="5401226"/>
                </a:cubicBezTo>
                <a:cubicBezTo>
                  <a:pt x="11051924" y="5401738"/>
                  <a:pt x="10775665" y="5406308"/>
                  <a:pt x="10316942" y="5401226"/>
                </a:cubicBezTo>
                <a:cubicBezTo>
                  <a:pt x="9858219" y="5396144"/>
                  <a:pt x="9861101" y="5396057"/>
                  <a:pt x="9739527" y="5401226"/>
                </a:cubicBezTo>
                <a:cubicBezTo>
                  <a:pt x="9617954" y="5406395"/>
                  <a:pt x="9374347" y="5406615"/>
                  <a:pt x="9280378" y="5401226"/>
                </a:cubicBezTo>
                <a:cubicBezTo>
                  <a:pt x="9186409" y="5395837"/>
                  <a:pt x="9106987" y="5413455"/>
                  <a:pt x="8939495" y="5401226"/>
                </a:cubicBezTo>
                <a:cubicBezTo>
                  <a:pt x="8772003" y="5388997"/>
                  <a:pt x="8286216" y="5392391"/>
                  <a:pt x="8007283" y="5401226"/>
                </a:cubicBezTo>
                <a:cubicBezTo>
                  <a:pt x="7728350" y="5410061"/>
                  <a:pt x="7368754" y="5423442"/>
                  <a:pt x="7193337" y="5401226"/>
                </a:cubicBezTo>
                <a:cubicBezTo>
                  <a:pt x="7017920" y="5379010"/>
                  <a:pt x="6878841" y="5392163"/>
                  <a:pt x="6615922" y="5401226"/>
                </a:cubicBezTo>
                <a:cubicBezTo>
                  <a:pt x="6353004" y="5410289"/>
                  <a:pt x="6095687" y="5424032"/>
                  <a:pt x="5920241" y="5401226"/>
                </a:cubicBezTo>
                <a:cubicBezTo>
                  <a:pt x="5744795" y="5378420"/>
                  <a:pt x="5560608" y="5386555"/>
                  <a:pt x="5461092" y="5401226"/>
                </a:cubicBezTo>
                <a:cubicBezTo>
                  <a:pt x="5361576" y="5415897"/>
                  <a:pt x="4718679" y="5393722"/>
                  <a:pt x="4528880" y="5401226"/>
                </a:cubicBezTo>
                <a:cubicBezTo>
                  <a:pt x="4339081" y="5408730"/>
                  <a:pt x="4053158" y="5398239"/>
                  <a:pt x="3714934" y="5401226"/>
                </a:cubicBezTo>
                <a:cubicBezTo>
                  <a:pt x="3376710" y="5404213"/>
                  <a:pt x="3354957" y="5400766"/>
                  <a:pt x="3019253" y="5401226"/>
                </a:cubicBezTo>
                <a:cubicBezTo>
                  <a:pt x="2683549" y="5401686"/>
                  <a:pt x="2631086" y="5412765"/>
                  <a:pt x="2323573" y="5401226"/>
                </a:cubicBezTo>
                <a:cubicBezTo>
                  <a:pt x="2016060" y="5389687"/>
                  <a:pt x="2024501" y="5418171"/>
                  <a:pt x="1864424" y="5401226"/>
                </a:cubicBezTo>
                <a:cubicBezTo>
                  <a:pt x="1704347" y="5384281"/>
                  <a:pt x="1589355" y="5416294"/>
                  <a:pt x="1405275" y="5401226"/>
                </a:cubicBezTo>
                <a:cubicBezTo>
                  <a:pt x="1221195" y="5386158"/>
                  <a:pt x="697682" y="5391226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826569" h="5401226" stroke="0" extrusionOk="0">
                <a:moveTo>
                  <a:pt x="0" y="0"/>
                </a:moveTo>
                <a:cubicBezTo>
                  <a:pt x="295848" y="-26572"/>
                  <a:pt x="487602" y="3896"/>
                  <a:pt x="813946" y="0"/>
                </a:cubicBezTo>
                <a:cubicBezTo>
                  <a:pt x="1140290" y="-3896"/>
                  <a:pt x="1052538" y="21191"/>
                  <a:pt x="1273095" y="0"/>
                </a:cubicBezTo>
                <a:cubicBezTo>
                  <a:pt x="1493652" y="-21191"/>
                  <a:pt x="1575754" y="19723"/>
                  <a:pt x="1850510" y="0"/>
                </a:cubicBezTo>
                <a:cubicBezTo>
                  <a:pt x="2125267" y="-19723"/>
                  <a:pt x="2384975" y="-11055"/>
                  <a:pt x="2782722" y="0"/>
                </a:cubicBezTo>
                <a:cubicBezTo>
                  <a:pt x="3180469" y="11055"/>
                  <a:pt x="3190756" y="-18144"/>
                  <a:pt x="3596668" y="0"/>
                </a:cubicBezTo>
                <a:cubicBezTo>
                  <a:pt x="4002580" y="18144"/>
                  <a:pt x="3848056" y="-20723"/>
                  <a:pt x="4055817" y="0"/>
                </a:cubicBezTo>
                <a:cubicBezTo>
                  <a:pt x="4263578" y="20723"/>
                  <a:pt x="4429137" y="14242"/>
                  <a:pt x="4633232" y="0"/>
                </a:cubicBezTo>
                <a:cubicBezTo>
                  <a:pt x="4837327" y="-14242"/>
                  <a:pt x="4992776" y="4952"/>
                  <a:pt x="5328913" y="0"/>
                </a:cubicBezTo>
                <a:cubicBezTo>
                  <a:pt x="5665050" y="-4952"/>
                  <a:pt x="5609394" y="-323"/>
                  <a:pt x="5788062" y="0"/>
                </a:cubicBezTo>
                <a:cubicBezTo>
                  <a:pt x="5966730" y="323"/>
                  <a:pt x="6430491" y="11421"/>
                  <a:pt x="6602008" y="0"/>
                </a:cubicBezTo>
                <a:cubicBezTo>
                  <a:pt x="6773525" y="-11421"/>
                  <a:pt x="7149042" y="-21397"/>
                  <a:pt x="7297689" y="0"/>
                </a:cubicBezTo>
                <a:cubicBezTo>
                  <a:pt x="7446336" y="21397"/>
                  <a:pt x="7747352" y="-22209"/>
                  <a:pt x="7993369" y="0"/>
                </a:cubicBezTo>
                <a:cubicBezTo>
                  <a:pt x="8239386" y="22209"/>
                  <a:pt x="8350674" y="-6331"/>
                  <a:pt x="8689050" y="0"/>
                </a:cubicBezTo>
                <a:cubicBezTo>
                  <a:pt x="9027426" y="6331"/>
                  <a:pt x="9217642" y="11684"/>
                  <a:pt x="9384730" y="0"/>
                </a:cubicBezTo>
                <a:cubicBezTo>
                  <a:pt x="9551818" y="-11684"/>
                  <a:pt x="9842667" y="11209"/>
                  <a:pt x="9962145" y="0"/>
                </a:cubicBezTo>
                <a:cubicBezTo>
                  <a:pt x="10081624" y="-11209"/>
                  <a:pt x="10442817" y="22095"/>
                  <a:pt x="10776091" y="0"/>
                </a:cubicBezTo>
                <a:cubicBezTo>
                  <a:pt x="11109365" y="-22095"/>
                  <a:pt x="11484477" y="37796"/>
                  <a:pt x="11826569" y="0"/>
                </a:cubicBezTo>
                <a:cubicBezTo>
                  <a:pt x="11841918" y="196433"/>
                  <a:pt x="11843207" y="374638"/>
                  <a:pt x="11826569" y="621141"/>
                </a:cubicBezTo>
                <a:cubicBezTo>
                  <a:pt x="11809931" y="867644"/>
                  <a:pt x="11838062" y="1027948"/>
                  <a:pt x="11826569" y="1350307"/>
                </a:cubicBezTo>
                <a:cubicBezTo>
                  <a:pt x="11815076" y="1672666"/>
                  <a:pt x="11846334" y="1727265"/>
                  <a:pt x="11826569" y="1917435"/>
                </a:cubicBezTo>
                <a:cubicBezTo>
                  <a:pt x="11806804" y="2107605"/>
                  <a:pt x="11832817" y="2391738"/>
                  <a:pt x="11826569" y="2700613"/>
                </a:cubicBezTo>
                <a:cubicBezTo>
                  <a:pt x="11820321" y="3009488"/>
                  <a:pt x="11847956" y="3022740"/>
                  <a:pt x="11826569" y="3267742"/>
                </a:cubicBezTo>
                <a:cubicBezTo>
                  <a:pt x="11805182" y="3512744"/>
                  <a:pt x="11810049" y="3784476"/>
                  <a:pt x="11826569" y="3942895"/>
                </a:cubicBezTo>
                <a:cubicBezTo>
                  <a:pt x="11843089" y="4101314"/>
                  <a:pt x="11803012" y="4421922"/>
                  <a:pt x="11826569" y="4618048"/>
                </a:cubicBezTo>
                <a:cubicBezTo>
                  <a:pt x="11850126" y="4814174"/>
                  <a:pt x="11833218" y="5115147"/>
                  <a:pt x="11826569" y="5401226"/>
                </a:cubicBezTo>
                <a:cubicBezTo>
                  <a:pt x="11751690" y="5403945"/>
                  <a:pt x="11629569" y="5417324"/>
                  <a:pt x="11485686" y="5401226"/>
                </a:cubicBezTo>
                <a:cubicBezTo>
                  <a:pt x="11341803" y="5385128"/>
                  <a:pt x="10763704" y="5426210"/>
                  <a:pt x="10553474" y="5401226"/>
                </a:cubicBezTo>
                <a:cubicBezTo>
                  <a:pt x="10343244" y="5376242"/>
                  <a:pt x="10038070" y="5417973"/>
                  <a:pt x="9857793" y="5401226"/>
                </a:cubicBezTo>
                <a:cubicBezTo>
                  <a:pt x="9677516" y="5384479"/>
                  <a:pt x="9329326" y="5436778"/>
                  <a:pt x="8925581" y="5401226"/>
                </a:cubicBezTo>
                <a:cubicBezTo>
                  <a:pt x="8521836" y="5365674"/>
                  <a:pt x="8445577" y="5409686"/>
                  <a:pt x="7993369" y="5401226"/>
                </a:cubicBezTo>
                <a:cubicBezTo>
                  <a:pt x="7541161" y="5392766"/>
                  <a:pt x="7727572" y="5412214"/>
                  <a:pt x="7534220" y="5401226"/>
                </a:cubicBezTo>
                <a:cubicBezTo>
                  <a:pt x="7340868" y="5390238"/>
                  <a:pt x="6933327" y="5377095"/>
                  <a:pt x="6720274" y="5401226"/>
                </a:cubicBezTo>
                <a:cubicBezTo>
                  <a:pt x="6507221" y="5425357"/>
                  <a:pt x="6407784" y="5382036"/>
                  <a:pt x="6142859" y="5401226"/>
                </a:cubicBezTo>
                <a:cubicBezTo>
                  <a:pt x="5877935" y="5420416"/>
                  <a:pt x="5578051" y="5407044"/>
                  <a:pt x="5210647" y="5401226"/>
                </a:cubicBezTo>
                <a:cubicBezTo>
                  <a:pt x="4843243" y="5395408"/>
                  <a:pt x="4774223" y="5432484"/>
                  <a:pt x="4514967" y="5401226"/>
                </a:cubicBezTo>
                <a:cubicBezTo>
                  <a:pt x="4255711" y="5369968"/>
                  <a:pt x="3902438" y="5374156"/>
                  <a:pt x="3582755" y="5401226"/>
                </a:cubicBezTo>
                <a:cubicBezTo>
                  <a:pt x="3263072" y="5428296"/>
                  <a:pt x="3010933" y="5391612"/>
                  <a:pt x="2768809" y="5401226"/>
                </a:cubicBezTo>
                <a:cubicBezTo>
                  <a:pt x="2526685" y="5410840"/>
                  <a:pt x="2083593" y="5388032"/>
                  <a:pt x="1836597" y="5401226"/>
                </a:cubicBezTo>
                <a:cubicBezTo>
                  <a:pt x="1589601" y="5414420"/>
                  <a:pt x="1584965" y="5410264"/>
                  <a:pt x="1495713" y="5401226"/>
                </a:cubicBezTo>
                <a:cubicBezTo>
                  <a:pt x="1406461" y="5392188"/>
                  <a:pt x="900134" y="5431656"/>
                  <a:pt x="681767" y="5401226"/>
                </a:cubicBezTo>
                <a:cubicBezTo>
                  <a:pt x="463400" y="5370796"/>
                  <a:pt x="265516" y="5407536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rgbClr val="4AC6AE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B9FF07-000F-4136-B05F-5EE1AEC0C14A}"/>
              </a:ext>
            </a:extLst>
          </p:cNvPr>
          <p:cNvSpPr/>
          <p:nvPr/>
        </p:nvSpPr>
        <p:spPr>
          <a:xfrm>
            <a:off x="178905" y="95498"/>
            <a:ext cx="11834191" cy="1011105"/>
          </a:xfrm>
          <a:custGeom>
            <a:avLst/>
            <a:gdLst>
              <a:gd name="connsiteX0" fmla="*/ 0 w 11834191"/>
              <a:gd name="connsiteY0" fmla="*/ 0 h 1011105"/>
              <a:gd name="connsiteX1" fmla="*/ 932813 w 11834191"/>
              <a:gd name="connsiteY1" fmla="*/ 0 h 1011105"/>
              <a:gd name="connsiteX2" fmla="*/ 1628942 w 11834191"/>
              <a:gd name="connsiteY2" fmla="*/ 0 h 1011105"/>
              <a:gd name="connsiteX3" fmla="*/ 1970045 w 11834191"/>
              <a:gd name="connsiteY3" fmla="*/ 0 h 1011105"/>
              <a:gd name="connsiteX4" fmla="*/ 2784516 w 11834191"/>
              <a:gd name="connsiteY4" fmla="*/ 0 h 1011105"/>
              <a:gd name="connsiteX5" fmla="*/ 3598986 w 11834191"/>
              <a:gd name="connsiteY5" fmla="*/ 0 h 1011105"/>
              <a:gd name="connsiteX6" fmla="*/ 3940089 w 11834191"/>
              <a:gd name="connsiteY6" fmla="*/ 0 h 1011105"/>
              <a:gd name="connsiteX7" fmla="*/ 4281193 w 11834191"/>
              <a:gd name="connsiteY7" fmla="*/ 0 h 1011105"/>
              <a:gd name="connsiteX8" fmla="*/ 4977322 w 11834191"/>
              <a:gd name="connsiteY8" fmla="*/ 0 h 1011105"/>
              <a:gd name="connsiteX9" fmla="*/ 5318425 w 11834191"/>
              <a:gd name="connsiteY9" fmla="*/ 0 h 1011105"/>
              <a:gd name="connsiteX10" fmla="*/ 6132895 w 11834191"/>
              <a:gd name="connsiteY10" fmla="*/ 0 h 1011105"/>
              <a:gd name="connsiteX11" fmla="*/ 6947366 w 11834191"/>
              <a:gd name="connsiteY11" fmla="*/ 0 h 1011105"/>
              <a:gd name="connsiteX12" fmla="*/ 7288469 w 11834191"/>
              <a:gd name="connsiteY12" fmla="*/ 0 h 1011105"/>
              <a:gd name="connsiteX13" fmla="*/ 7629573 w 11834191"/>
              <a:gd name="connsiteY13" fmla="*/ 0 h 1011105"/>
              <a:gd name="connsiteX14" fmla="*/ 8089018 w 11834191"/>
              <a:gd name="connsiteY14" fmla="*/ 0 h 1011105"/>
              <a:gd name="connsiteX15" fmla="*/ 8903488 w 11834191"/>
              <a:gd name="connsiteY15" fmla="*/ 0 h 1011105"/>
              <a:gd name="connsiteX16" fmla="*/ 9717959 w 11834191"/>
              <a:gd name="connsiteY16" fmla="*/ 0 h 1011105"/>
              <a:gd name="connsiteX17" fmla="*/ 10650772 w 11834191"/>
              <a:gd name="connsiteY17" fmla="*/ 0 h 1011105"/>
              <a:gd name="connsiteX18" fmla="*/ 11834191 w 11834191"/>
              <a:gd name="connsiteY18" fmla="*/ 0 h 1011105"/>
              <a:gd name="connsiteX19" fmla="*/ 11834191 w 11834191"/>
              <a:gd name="connsiteY19" fmla="*/ 475219 h 1011105"/>
              <a:gd name="connsiteX20" fmla="*/ 11834191 w 11834191"/>
              <a:gd name="connsiteY20" fmla="*/ 1011105 h 1011105"/>
              <a:gd name="connsiteX21" fmla="*/ 11493088 w 11834191"/>
              <a:gd name="connsiteY21" fmla="*/ 1011105 h 1011105"/>
              <a:gd name="connsiteX22" fmla="*/ 10915301 w 11834191"/>
              <a:gd name="connsiteY22" fmla="*/ 1011105 h 1011105"/>
              <a:gd name="connsiteX23" fmla="*/ 10219172 w 11834191"/>
              <a:gd name="connsiteY23" fmla="*/ 1011105 h 1011105"/>
              <a:gd name="connsiteX24" fmla="*/ 9286359 w 11834191"/>
              <a:gd name="connsiteY24" fmla="*/ 1011105 h 1011105"/>
              <a:gd name="connsiteX25" fmla="*/ 8353547 w 11834191"/>
              <a:gd name="connsiteY25" fmla="*/ 1011105 h 1011105"/>
              <a:gd name="connsiteX26" fmla="*/ 7775760 w 11834191"/>
              <a:gd name="connsiteY26" fmla="*/ 1011105 h 1011105"/>
              <a:gd name="connsiteX27" fmla="*/ 7197973 w 11834191"/>
              <a:gd name="connsiteY27" fmla="*/ 1011105 h 1011105"/>
              <a:gd name="connsiteX28" fmla="*/ 6856869 w 11834191"/>
              <a:gd name="connsiteY28" fmla="*/ 1011105 h 1011105"/>
              <a:gd name="connsiteX29" fmla="*/ 6160741 w 11834191"/>
              <a:gd name="connsiteY29" fmla="*/ 1011105 h 1011105"/>
              <a:gd name="connsiteX30" fmla="*/ 5701296 w 11834191"/>
              <a:gd name="connsiteY30" fmla="*/ 1011105 h 1011105"/>
              <a:gd name="connsiteX31" fmla="*/ 5123509 w 11834191"/>
              <a:gd name="connsiteY31" fmla="*/ 1011105 h 1011105"/>
              <a:gd name="connsiteX32" fmla="*/ 4427380 w 11834191"/>
              <a:gd name="connsiteY32" fmla="*/ 1011105 h 1011105"/>
              <a:gd name="connsiteX33" fmla="*/ 3612909 w 11834191"/>
              <a:gd name="connsiteY33" fmla="*/ 1011105 h 1011105"/>
              <a:gd name="connsiteX34" fmla="*/ 2798438 w 11834191"/>
              <a:gd name="connsiteY34" fmla="*/ 1011105 h 1011105"/>
              <a:gd name="connsiteX35" fmla="*/ 1865625 w 11834191"/>
              <a:gd name="connsiteY35" fmla="*/ 1011105 h 1011105"/>
              <a:gd name="connsiteX36" fmla="*/ 1287838 w 11834191"/>
              <a:gd name="connsiteY36" fmla="*/ 1011105 h 1011105"/>
              <a:gd name="connsiteX37" fmla="*/ 710051 w 11834191"/>
              <a:gd name="connsiteY37" fmla="*/ 1011105 h 1011105"/>
              <a:gd name="connsiteX38" fmla="*/ 0 w 11834191"/>
              <a:gd name="connsiteY38" fmla="*/ 1011105 h 1011105"/>
              <a:gd name="connsiteX39" fmla="*/ 0 w 11834191"/>
              <a:gd name="connsiteY39" fmla="*/ 495441 h 1011105"/>
              <a:gd name="connsiteX40" fmla="*/ 0 w 11834191"/>
              <a:gd name="connsiteY40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834191" h="1011105" fill="none" extrusionOk="0">
                <a:moveTo>
                  <a:pt x="0" y="0"/>
                </a:moveTo>
                <a:cubicBezTo>
                  <a:pt x="354594" y="-45673"/>
                  <a:pt x="658482" y="24811"/>
                  <a:pt x="932813" y="0"/>
                </a:cubicBezTo>
                <a:cubicBezTo>
                  <a:pt x="1207144" y="-24811"/>
                  <a:pt x="1485572" y="13765"/>
                  <a:pt x="1628942" y="0"/>
                </a:cubicBezTo>
                <a:cubicBezTo>
                  <a:pt x="1772312" y="-13765"/>
                  <a:pt x="1861825" y="14566"/>
                  <a:pt x="1970045" y="0"/>
                </a:cubicBezTo>
                <a:cubicBezTo>
                  <a:pt x="2078265" y="-14566"/>
                  <a:pt x="2567693" y="38845"/>
                  <a:pt x="2784516" y="0"/>
                </a:cubicBezTo>
                <a:cubicBezTo>
                  <a:pt x="3001339" y="-38845"/>
                  <a:pt x="3264990" y="-8641"/>
                  <a:pt x="3598986" y="0"/>
                </a:cubicBezTo>
                <a:cubicBezTo>
                  <a:pt x="3932982" y="8641"/>
                  <a:pt x="3870765" y="15905"/>
                  <a:pt x="3940089" y="0"/>
                </a:cubicBezTo>
                <a:cubicBezTo>
                  <a:pt x="4009413" y="-15905"/>
                  <a:pt x="4118914" y="5360"/>
                  <a:pt x="4281193" y="0"/>
                </a:cubicBezTo>
                <a:cubicBezTo>
                  <a:pt x="4443472" y="-5360"/>
                  <a:pt x="4772703" y="597"/>
                  <a:pt x="4977322" y="0"/>
                </a:cubicBezTo>
                <a:cubicBezTo>
                  <a:pt x="5181941" y="-597"/>
                  <a:pt x="5160131" y="2459"/>
                  <a:pt x="5318425" y="0"/>
                </a:cubicBezTo>
                <a:cubicBezTo>
                  <a:pt x="5476719" y="-2459"/>
                  <a:pt x="5769140" y="-15077"/>
                  <a:pt x="6132895" y="0"/>
                </a:cubicBezTo>
                <a:cubicBezTo>
                  <a:pt x="6496650" y="15077"/>
                  <a:pt x="6630508" y="-33185"/>
                  <a:pt x="6947366" y="0"/>
                </a:cubicBezTo>
                <a:cubicBezTo>
                  <a:pt x="7264224" y="33185"/>
                  <a:pt x="7187795" y="13396"/>
                  <a:pt x="7288469" y="0"/>
                </a:cubicBezTo>
                <a:cubicBezTo>
                  <a:pt x="7389143" y="-13396"/>
                  <a:pt x="7517266" y="-10840"/>
                  <a:pt x="7629573" y="0"/>
                </a:cubicBezTo>
                <a:cubicBezTo>
                  <a:pt x="7741880" y="10840"/>
                  <a:pt x="7902371" y="-22231"/>
                  <a:pt x="8089018" y="0"/>
                </a:cubicBezTo>
                <a:cubicBezTo>
                  <a:pt x="8275666" y="22231"/>
                  <a:pt x="8606776" y="-8873"/>
                  <a:pt x="8903488" y="0"/>
                </a:cubicBezTo>
                <a:cubicBezTo>
                  <a:pt x="9200200" y="8873"/>
                  <a:pt x="9514154" y="-35270"/>
                  <a:pt x="9717959" y="0"/>
                </a:cubicBezTo>
                <a:cubicBezTo>
                  <a:pt x="9921764" y="35270"/>
                  <a:pt x="10435848" y="-6336"/>
                  <a:pt x="10650772" y="0"/>
                </a:cubicBezTo>
                <a:cubicBezTo>
                  <a:pt x="10865696" y="6336"/>
                  <a:pt x="11334453" y="19433"/>
                  <a:pt x="11834191" y="0"/>
                </a:cubicBezTo>
                <a:cubicBezTo>
                  <a:pt x="11817385" y="137283"/>
                  <a:pt x="11814760" y="323441"/>
                  <a:pt x="11834191" y="475219"/>
                </a:cubicBezTo>
                <a:cubicBezTo>
                  <a:pt x="11853622" y="626997"/>
                  <a:pt x="11853667" y="744703"/>
                  <a:pt x="11834191" y="1011105"/>
                </a:cubicBezTo>
                <a:cubicBezTo>
                  <a:pt x="11674150" y="1019319"/>
                  <a:pt x="11658779" y="1026188"/>
                  <a:pt x="11493088" y="1011105"/>
                </a:cubicBezTo>
                <a:cubicBezTo>
                  <a:pt x="11327397" y="996022"/>
                  <a:pt x="11173595" y="1022270"/>
                  <a:pt x="10915301" y="1011105"/>
                </a:cubicBezTo>
                <a:cubicBezTo>
                  <a:pt x="10657007" y="999940"/>
                  <a:pt x="10453508" y="1029899"/>
                  <a:pt x="10219172" y="1011105"/>
                </a:cubicBezTo>
                <a:cubicBezTo>
                  <a:pt x="9984836" y="992311"/>
                  <a:pt x="9554034" y="978498"/>
                  <a:pt x="9286359" y="1011105"/>
                </a:cubicBezTo>
                <a:cubicBezTo>
                  <a:pt x="9018684" y="1043712"/>
                  <a:pt x="8680919" y="976701"/>
                  <a:pt x="8353547" y="1011105"/>
                </a:cubicBezTo>
                <a:cubicBezTo>
                  <a:pt x="8026175" y="1045509"/>
                  <a:pt x="7924158" y="1002675"/>
                  <a:pt x="7775760" y="1011105"/>
                </a:cubicBezTo>
                <a:cubicBezTo>
                  <a:pt x="7627362" y="1019535"/>
                  <a:pt x="7485470" y="999764"/>
                  <a:pt x="7197973" y="1011105"/>
                </a:cubicBezTo>
                <a:cubicBezTo>
                  <a:pt x="6910476" y="1022446"/>
                  <a:pt x="6980663" y="1004034"/>
                  <a:pt x="6856869" y="1011105"/>
                </a:cubicBezTo>
                <a:cubicBezTo>
                  <a:pt x="6733075" y="1018176"/>
                  <a:pt x="6312935" y="998613"/>
                  <a:pt x="6160741" y="1011105"/>
                </a:cubicBezTo>
                <a:cubicBezTo>
                  <a:pt x="6008547" y="1023597"/>
                  <a:pt x="5842228" y="1032769"/>
                  <a:pt x="5701296" y="1011105"/>
                </a:cubicBezTo>
                <a:cubicBezTo>
                  <a:pt x="5560365" y="989441"/>
                  <a:pt x="5266279" y="1015929"/>
                  <a:pt x="5123509" y="1011105"/>
                </a:cubicBezTo>
                <a:cubicBezTo>
                  <a:pt x="4980739" y="1006281"/>
                  <a:pt x="4747646" y="985416"/>
                  <a:pt x="4427380" y="1011105"/>
                </a:cubicBezTo>
                <a:cubicBezTo>
                  <a:pt x="4107114" y="1036794"/>
                  <a:pt x="3963717" y="1013320"/>
                  <a:pt x="3612909" y="1011105"/>
                </a:cubicBezTo>
                <a:cubicBezTo>
                  <a:pt x="3262101" y="1008890"/>
                  <a:pt x="3162930" y="983712"/>
                  <a:pt x="2798438" y="1011105"/>
                </a:cubicBezTo>
                <a:cubicBezTo>
                  <a:pt x="2433946" y="1038498"/>
                  <a:pt x="2171843" y="1030055"/>
                  <a:pt x="1865625" y="1011105"/>
                </a:cubicBezTo>
                <a:cubicBezTo>
                  <a:pt x="1559407" y="992155"/>
                  <a:pt x="1421114" y="992681"/>
                  <a:pt x="1287838" y="1011105"/>
                </a:cubicBezTo>
                <a:cubicBezTo>
                  <a:pt x="1154562" y="1029529"/>
                  <a:pt x="934136" y="1013209"/>
                  <a:pt x="710051" y="1011105"/>
                </a:cubicBezTo>
                <a:cubicBezTo>
                  <a:pt x="485966" y="1009001"/>
                  <a:pt x="170985" y="1000508"/>
                  <a:pt x="0" y="1011105"/>
                </a:cubicBezTo>
                <a:cubicBezTo>
                  <a:pt x="15118" y="896978"/>
                  <a:pt x="1092" y="631695"/>
                  <a:pt x="0" y="495441"/>
                </a:cubicBezTo>
                <a:cubicBezTo>
                  <a:pt x="-1092" y="359187"/>
                  <a:pt x="24436" y="122014"/>
                  <a:pt x="0" y="0"/>
                </a:cubicBezTo>
                <a:close/>
              </a:path>
              <a:path w="11834191" h="1011105" stroke="0" extrusionOk="0">
                <a:moveTo>
                  <a:pt x="0" y="0"/>
                </a:moveTo>
                <a:cubicBezTo>
                  <a:pt x="193654" y="39323"/>
                  <a:pt x="739845" y="27584"/>
                  <a:pt x="932813" y="0"/>
                </a:cubicBezTo>
                <a:cubicBezTo>
                  <a:pt x="1125781" y="-27584"/>
                  <a:pt x="1229316" y="6642"/>
                  <a:pt x="1510600" y="0"/>
                </a:cubicBezTo>
                <a:cubicBezTo>
                  <a:pt x="1791884" y="-6642"/>
                  <a:pt x="2157732" y="-14393"/>
                  <a:pt x="2443412" y="0"/>
                </a:cubicBezTo>
                <a:cubicBezTo>
                  <a:pt x="2729092" y="14393"/>
                  <a:pt x="2674737" y="-20890"/>
                  <a:pt x="2902857" y="0"/>
                </a:cubicBezTo>
                <a:cubicBezTo>
                  <a:pt x="3130978" y="20890"/>
                  <a:pt x="3190055" y="11292"/>
                  <a:pt x="3362303" y="0"/>
                </a:cubicBezTo>
                <a:cubicBezTo>
                  <a:pt x="3534551" y="-11292"/>
                  <a:pt x="3843724" y="11612"/>
                  <a:pt x="4058431" y="0"/>
                </a:cubicBezTo>
                <a:cubicBezTo>
                  <a:pt x="4273138" y="-11612"/>
                  <a:pt x="4326564" y="-12568"/>
                  <a:pt x="4399535" y="0"/>
                </a:cubicBezTo>
                <a:cubicBezTo>
                  <a:pt x="4472506" y="12568"/>
                  <a:pt x="4825810" y="12738"/>
                  <a:pt x="5095663" y="0"/>
                </a:cubicBezTo>
                <a:cubicBezTo>
                  <a:pt x="5365516" y="-12738"/>
                  <a:pt x="5457656" y="-13332"/>
                  <a:pt x="5791792" y="0"/>
                </a:cubicBezTo>
                <a:cubicBezTo>
                  <a:pt x="6125928" y="13332"/>
                  <a:pt x="6251808" y="-4000"/>
                  <a:pt x="6369579" y="0"/>
                </a:cubicBezTo>
                <a:cubicBezTo>
                  <a:pt x="6487350" y="4000"/>
                  <a:pt x="6759006" y="-21694"/>
                  <a:pt x="7065708" y="0"/>
                </a:cubicBezTo>
                <a:cubicBezTo>
                  <a:pt x="7372410" y="21694"/>
                  <a:pt x="7405988" y="768"/>
                  <a:pt x="7643495" y="0"/>
                </a:cubicBezTo>
                <a:cubicBezTo>
                  <a:pt x="7881002" y="-768"/>
                  <a:pt x="7993992" y="-10262"/>
                  <a:pt x="8102940" y="0"/>
                </a:cubicBezTo>
                <a:cubicBezTo>
                  <a:pt x="8211888" y="10262"/>
                  <a:pt x="8649805" y="-14255"/>
                  <a:pt x="8917411" y="0"/>
                </a:cubicBezTo>
                <a:cubicBezTo>
                  <a:pt x="9185017" y="14255"/>
                  <a:pt x="9511662" y="14395"/>
                  <a:pt x="9731882" y="0"/>
                </a:cubicBezTo>
                <a:cubicBezTo>
                  <a:pt x="9952102" y="-14395"/>
                  <a:pt x="10259051" y="-14759"/>
                  <a:pt x="10428011" y="0"/>
                </a:cubicBezTo>
                <a:cubicBezTo>
                  <a:pt x="10596971" y="14759"/>
                  <a:pt x="11441438" y="-55744"/>
                  <a:pt x="11834191" y="0"/>
                </a:cubicBezTo>
                <a:cubicBezTo>
                  <a:pt x="11827033" y="143445"/>
                  <a:pt x="11824303" y="391409"/>
                  <a:pt x="11834191" y="515664"/>
                </a:cubicBezTo>
                <a:cubicBezTo>
                  <a:pt x="11844079" y="639919"/>
                  <a:pt x="11855884" y="771800"/>
                  <a:pt x="11834191" y="1011105"/>
                </a:cubicBezTo>
                <a:cubicBezTo>
                  <a:pt x="11674107" y="1001120"/>
                  <a:pt x="11372262" y="1034286"/>
                  <a:pt x="11256404" y="1011105"/>
                </a:cubicBezTo>
                <a:cubicBezTo>
                  <a:pt x="11140546" y="987924"/>
                  <a:pt x="10909716" y="1008915"/>
                  <a:pt x="10678617" y="1011105"/>
                </a:cubicBezTo>
                <a:cubicBezTo>
                  <a:pt x="10447518" y="1013295"/>
                  <a:pt x="10377229" y="1023661"/>
                  <a:pt x="10219172" y="1011105"/>
                </a:cubicBezTo>
                <a:cubicBezTo>
                  <a:pt x="10061115" y="998549"/>
                  <a:pt x="9898681" y="1025760"/>
                  <a:pt x="9641385" y="1011105"/>
                </a:cubicBezTo>
                <a:cubicBezTo>
                  <a:pt x="9384089" y="996450"/>
                  <a:pt x="9266928" y="1030502"/>
                  <a:pt x="8945256" y="1011105"/>
                </a:cubicBezTo>
                <a:cubicBezTo>
                  <a:pt x="8623584" y="991708"/>
                  <a:pt x="8441137" y="1035112"/>
                  <a:pt x="8012443" y="1011105"/>
                </a:cubicBezTo>
                <a:cubicBezTo>
                  <a:pt x="7583749" y="987098"/>
                  <a:pt x="7637780" y="1029051"/>
                  <a:pt x="7434656" y="1011105"/>
                </a:cubicBezTo>
                <a:cubicBezTo>
                  <a:pt x="7231532" y="993159"/>
                  <a:pt x="7129767" y="1009442"/>
                  <a:pt x="6975211" y="1011105"/>
                </a:cubicBezTo>
                <a:cubicBezTo>
                  <a:pt x="6820655" y="1012768"/>
                  <a:pt x="6357078" y="975514"/>
                  <a:pt x="6160741" y="1011105"/>
                </a:cubicBezTo>
                <a:cubicBezTo>
                  <a:pt x="5964404" y="1046697"/>
                  <a:pt x="5690569" y="988812"/>
                  <a:pt x="5346270" y="1011105"/>
                </a:cubicBezTo>
                <a:cubicBezTo>
                  <a:pt x="5001971" y="1033398"/>
                  <a:pt x="4734394" y="977797"/>
                  <a:pt x="4531799" y="1011105"/>
                </a:cubicBezTo>
                <a:cubicBezTo>
                  <a:pt x="4329204" y="1044413"/>
                  <a:pt x="3911678" y="1028075"/>
                  <a:pt x="3717328" y="1011105"/>
                </a:cubicBezTo>
                <a:cubicBezTo>
                  <a:pt x="3522978" y="994135"/>
                  <a:pt x="3098782" y="973920"/>
                  <a:pt x="2902857" y="1011105"/>
                </a:cubicBezTo>
                <a:cubicBezTo>
                  <a:pt x="2706932" y="1048290"/>
                  <a:pt x="2519518" y="1000472"/>
                  <a:pt x="2325070" y="1011105"/>
                </a:cubicBezTo>
                <a:cubicBezTo>
                  <a:pt x="2130622" y="1021738"/>
                  <a:pt x="1892852" y="985844"/>
                  <a:pt x="1628942" y="1011105"/>
                </a:cubicBezTo>
                <a:cubicBezTo>
                  <a:pt x="1365032" y="1036366"/>
                  <a:pt x="1290364" y="1008444"/>
                  <a:pt x="1051155" y="1011105"/>
                </a:cubicBezTo>
                <a:cubicBezTo>
                  <a:pt x="811946" y="1013766"/>
                  <a:pt x="323310" y="990866"/>
                  <a:pt x="0" y="1011105"/>
                </a:cubicBezTo>
                <a:cubicBezTo>
                  <a:pt x="20275" y="790132"/>
                  <a:pt x="-23754" y="747532"/>
                  <a:pt x="0" y="515664"/>
                </a:cubicBezTo>
                <a:cubicBezTo>
                  <a:pt x="23754" y="283796"/>
                  <a:pt x="581" y="252901"/>
                  <a:pt x="0" y="0"/>
                </a:cubicBezTo>
                <a:close/>
              </a:path>
            </a:pathLst>
          </a:custGeom>
          <a:solidFill>
            <a:srgbClr val="FFFB57">
              <a:alpha val="94902"/>
            </a:srgbClr>
          </a:solidFill>
          <a:ln w="28575">
            <a:solidFill>
              <a:srgbClr val="4AC6AE"/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2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0462A-C99C-3703-078C-BDEA6EBD9443}"/>
              </a:ext>
            </a:extLst>
          </p:cNvPr>
          <p:cNvSpPr txBox="1"/>
          <p:nvPr/>
        </p:nvSpPr>
        <p:spPr>
          <a:xfrm>
            <a:off x="1984276" y="1202101"/>
            <a:ext cx="82234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iếc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con     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òn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xòe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Thỉnh</a:t>
            </a:r>
            <a:endParaRPr lang="en-US" sz="3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204C60-A8A5-F49B-445F-EC6553079A67}"/>
              </a:ext>
            </a:extLst>
          </p:cNvPr>
          <p:cNvSpPr/>
          <p:nvPr/>
        </p:nvSpPr>
        <p:spPr>
          <a:xfrm>
            <a:off x="801511" y="4307461"/>
            <a:ext cx="10588978" cy="1930400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thơ, cây luôn vươn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nơi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48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4FCB661F-8FF8-5572-E982-E7F871341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E1C625-4F7E-4232-9DB9-280B3E703D40}"/>
              </a:ext>
            </a:extLst>
          </p:cNvPr>
          <p:cNvSpPr/>
          <p:nvPr/>
        </p:nvSpPr>
        <p:spPr>
          <a:xfrm>
            <a:off x="186525" y="1087239"/>
            <a:ext cx="11826569" cy="5401226"/>
          </a:xfrm>
          <a:custGeom>
            <a:avLst/>
            <a:gdLst>
              <a:gd name="connsiteX0" fmla="*/ 0 w 11826569"/>
              <a:gd name="connsiteY0" fmla="*/ 0 h 5401226"/>
              <a:gd name="connsiteX1" fmla="*/ 932212 w 11826569"/>
              <a:gd name="connsiteY1" fmla="*/ 0 h 5401226"/>
              <a:gd name="connsiteX2" fmla="*/ 1391361 w 11826569"/>
              <a:gd name="connsiteY2" fmla="*/ 0 h 5401226"/>
              <a:gd name="connsiteX3" fmla="*/ 1732245 w 11826569"/>
              <a:gd name="connsiteY3" fmla="*/ 0 h 5401226"/>
              <a:gd name="connsiteX4" fmla="*/ 2546191 w 11826569"/>
              <a:gd name="connsiteY4" fmla="*/ 0 h 5401226"/>
              <a:gd name="connsiteX5" fmla="*/ 3123606 w 11826569"/>
              <a:gd name="connsiteY5" fmla="*/ 0 h 5401226"/>
              <a:gd name="connsiteX6" fmla="*/ 3582755 w 11826569"/>
              <a:gd name="connsiteY6" fmla="*/ 0 h 5401226"/>
              <a:gd name="connsiteX7" fmla="*/ 4278435 w 11826569"/>
              <a:gd name="connsiteY7" fmla="*/ 0 h 5401226"/>
              <a:gd name="connsiteX8" fmla="*/ 5092381 w 11826569"/>
              <a:gd name="connsiteY8" fmla="*/ 0 h 5401226"/>
              <a:gd name="connsiteX9" fmla="*/ 5551531 w 11826569"/>
              <a:gd name="connsiteY9" fmla="*/ 0 h 5401226"/>
              <a:gd name="connsiteX10" fmla="*/ 5892414 w 11826569"/>
              <a:gd name="connsiteY10" fmla="*/ 0 h 5401226"/>
              <a:gd name="connsiteX11" fmla="*/ 6824626 w 11826569"/>
              <a:gd name="connsiteY11" fmla="*/ 0 h 5401226"/>
              <a:gd name="connsiteX12" fmla="*/ 7520307 w 11826569"/>
              <a:gd name="connsiteY12" fmla="*/ 0 h 5401226"/>
              <a:gd name="connsiteX13" fmla="*/ 8215987 w 11826569"/>
              <a:gd name="connsiteY13" fmla="*/ 0 h 5401226"/>
              <a:gd name="connsiteX14" fmla="*/ 8793402 w 11826569"/>
              <a:gd name="connsiteY14" fmla="*/ 0 h 5401226"/>
              <a:gd name="connsiteX15" fmla="*/ 9134285 w 11826569"/>
              <a:gd name="connsiteY15" fmla="*/ 0 h 5401226"/>
              <a:gd name="connsiteX16" fmla="*/ 9948232 w 11826569"/>
              <a:gd name="connsiteY16" fmla="*/ 0 h 5401226"/>
              <a:gd name="connsiteX17" fmla="*/ 10407381 w 11826569"/>
              <a:gd name="connsiteY17" fmla="*/ 0 h 5401226"/>
              <a:gd name="connsiteX18" fmla="*/ 10866530 w 11826569"/>
              <a:gd name="connsiteY18" fmla="*/ 0 h 5401226"/>
              <a:gd name="connsiteX19" fmla="*/ 11826569 w 11826569"/>
              <a:gd name="connsiteY19" fmla="*/ 0 h 5401226"/>
              <a:gd name="connsiteX20" fmla="*/ 11826569 w 11826569"/>
              <a:gd name="connsiteY20" fmla="*/ 621141 h 5401226"/>
              <a:gd name="connsiteX21" fmla="*/ 11826569 w 11826569"/>
              <a:gd name="connsiteY21" fmla="*/ 1134257 h 5401226"/>
              <a:gd name="connsiteX22" fmla="*/ 11826569 w 11826569"/>
              <a:gd name="connsiteY22" fmla="*/ 1809411 h 5401226"/>
              <a:gd name="connsiteX23" fmla="*/ 11826569 w 11826569"/>
              <a:gd name="connsiteY23" fmla="*/ 2322527 h 5401226"/>
              <a:gd name="connsiteX24" fmla="*/ 11826569 w 11826569"/>
              <a:gd name="connsiteY24" fmla="*/ 3105705 h 5401226"/>
              <a:gd name="connsiteX25" fmla="*/ 11826569 w 11826569"/>
              <a:gd name="connsiteY25" fmla="*/ 3618821 h 5401226"/>
              <a:gd name="connsiteX26" fmla="*/ 11826569 w 11826569"/>
              <a:gd name="connsiteY26" fmla="*/ 4401999 h 5401226"/>
              <a:gd name="connsiteX27" fmla="*/ 11826569 w 11826569"/>
              <a:gd name="connsiteY27" fmla="*/ 5401226 h 5401226"/>
              <a:gd name="connsiteX28" fmla="*/ 11249154 w 11826569"/>
              <a:gd name="connsiteY28" fmla="*/ 5401226 h 5401226"/>
              <a:gd name="connsiteX29" fmla="*/ 10316942 w 11826569"/>
              <a:gd name="connsiteY29" fmla="*/ 5401226 h 5401226"/>
              <a:gd name="connsiteX30" fmla="*/ 9739527 w 11826569"/>
              <a:gd name="connsiteY30" fmla="*/ 5401226 h 5401226"/>
              <a:gd name="connsiteX31" fmla="*/ 9280378 w 11826569"/>
              <a:gd name="connsiteY31" fmla="*/ 5401226 h 5401226"/>
              <a:gd name="connsiteX32" fmla="*/ 8939495 w 11826569"/>
              <a:gd name="connsiteY32" fmla="*/ 5401226 h 5401226"/>
              <a:gd name="connsiteX33" fmla="*/ 8007283 w 11826569"/>
              <a:gd name="connsiteY33" fmla="*/ 5401226 h 5401226"/>
              <a:gd name="connsiteX34" fmla="*/ 7193337 w 11826569"/>
              <a:gd name="connsiteY34" fmla="*/ 5401226 h 5401226"/>
              <a:gd name="connsiteX35" fmla="*/ 6615922 w 11826569"/>
              <a:gd name="connsiteY35" fmla="*/ 5401226 h 5401226"/>
              <a:gd name="connsiteX36" fmla="*/ 5920241 w 11826569"/>
              <a:gd name="connsiteY36" fmla="*/ 5401226 h 5401226"/>
              <a:gd name="connsiteX37" fmla="*/ 5461092 w 11826569"/>
              <a:gd name="connsiteY37" fmla="*/ 5401226 h 5401226"/>
              <a:gd name="connsiteX38" fmla="*/ 4528880 w 11826569"/>
              <a:gd name="connsiteY38" fmla="*/ 5401226 h 5401226"/>
              <a:gd name="connsiteX39" fmla="*/ 3714934 w 11826569"/>
              <a:gd name="connsiteY39" fmla="*/ 5401226 h 5401226"/>
              <a:gd name="connsiteX40" fmla="*/ 3019253 w 11826569"/>
              <a:gd name="connsiteY40" fmla="*/ 5401226 h 5401226"/>
              <a:gd name="connsiteX41" fmla="*/ 2323573 w 11826569"/>
              <a:gd name="connsiteY41" fmla="*/ 5401226 h 5401226"/>
              <a:gd name="connsiteX42" fmla="*/ 1864424 w 11826569"/>
              <a:gd name="connsiteY42" fmla="*/ 5401226 h 5401226"/>
              <a:gd name="connsiteX43" fmla="*/ 1405275 w 11826569"/>
              <a:gd name="connsiteY43" fmla="*/ 5401226 h 5401226"/>
              <a:gd name="connsiteX44" fmla="*/ 0 w 11826569"/>
              <a:gd name="connsiteY44" fmla="*/ 5401226 h 5401226"/>
              <a:gd name="connsiteX45" fmla="*/ 0 w 11826569"/>
              <a:gd name="connsiteY45" fmla="*/ 4672060 h 5401226"/>
              <a:gd name="connsiteX46" fmla="*/ 0 w 11826569"/>
              <a:gd name="connsiteY46" fmla="*/ 4104932 h 5401226"/>
              <a:gd name="connsiteX47" fmla="*/ 0 w 11826569"/>
              <a:gd name="connsiteY47" fmla="*/ 3375766 h 5401226"/>
              <a:gd name="connsiteX48" fmla="*/ 0 w 11826569"/>
              <a:gd name="connsiteY48" fmla="*/ 2700613 h 5401226"/>
              <a:gd name="connsiteX49" fmla="*/ 0 w 11826569"/>
              <a:gd name="connsiteY49" fmla="*/ 2025460 h 5401226"/>
              <a:gd name="connsiteX50" fmla="*/ 0 w 11826569"/>
              <a:gd name="connsiteY50" fmla="*/ 1296294 h 5401226"/>
              <a:gd name="connsiteX51" fmla="*/ 0 w 11826569"/>
              <a:gd name="connsiteY51" fmla="*/ 783178 h 5401226"/>
              <a:gd name="connsiteX52" fmla="*/ 0 w 11826569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826569" h="5401226" fill="none" extrusionOk="0">
                <a:moveTo>
                  <a:pt x="0" y="0"/>
                </a:moveTo>
                <a:cubicBezTo>
                  <a:pt x="429486" y="17872"/>
                  <a:pt x="711221" y="-44127"/>
                  <a:pt x="932212" y="0"/>
                </a:cubicBezTo>
                <a:cubicBezTo>
                  <a:pt x="1153203" y="44127"/>
                  <a:pt x="1199954" y="-22306"/>
                  <a:pt x="1391361" y="0"/>
                </a:cubicBezTo>
                <a:cubicBezTo>
                  <a:pt x="1582768" y="22306"/>
                  <a:pt x="1610520" y="-4236"/>
                  <a:pt x="1732245" y="0"/>
                </a:cubicBezTo>
                <a:cubicBezTo>
                  <a:pt x="1853970" y="4236"/>
                  <a:pt x="2269316" y="14896"/>
                  <a:pt x="2546191" y="0"/>
                </a:cubicBezTo>
                <a:cubicBezTo>
                  <a:pt x="2823066" y="-14896"/>
                  <a:pt x="2860089" y="13796"/>
                  <a:pt x="3123606" y="0"/>
                </a:cubicBezTo>
                <a:cubicBezTo>
                  <a:pt x="3387124" y="-13796"/>
                  <a:pt x="3373298" y="20146"/>
                  <a:pt x="3582755" y="0"/>
                </a:cubicBezTo>
                <a:cubicBezTo>
                  <a:pt x="3792212" y="-20146"/>
                  <a:pt x="3931870" y="18031"/>
                  <a:pt x="4278435" y="0"/>
                </a:cubicBezTo>
                <a:cubicBezTo>
                  <a:pt x="4625000" y="-18031"/>
                  <a:pt x="4902654" y="-16324"/>
                  <a:pt x="5092381" y="0"/>
                </a:cubicBezTo>
                <a:cubicBezTo>
                  <a:pt x="5282108" y="16324"/>
                  <a:pt x="5386811" y="-15891"/>
                  <a:pt x="5551531" y="0"/>
                </a:cubicBezTo>
                <a:cubicBezTo>
                  <a:pt x="5716251" y="15891"/>
                  <a:pt x="5804034" y="12573"/>
                  <a:pt x="5892414" y="0"/>
                </a:cubicBezTo>
                <a:cubicBezTo>
                  <a:pt x="5980794" y="-12573"/>
                  <a:pt x="6549682" y="41222"/>
                  <a:pt x="6824626" y="0"/>
                </a:cubicBezTo>
                <a:cubicBezTo>
                  <a:pt x="7099570" y="-41222"/>
                  <a:pt x="7200200" y="28899"/>
                  <a:pt x="7520307" y="0"/>
                </a:cubicBezTo>
                <a:cubicBezTo>
                  <a:pt x="7840414" y="-28899"/>
                  <a:pt x="8032099" y="-22540"/>
                  <a:pt x="8215987" y="0"/>
                </a:cubicBezTo>
                <a:cubicBezTo>
                  <a:pt x="8399875" y="22540"/>
                  <a:pt x="8547789" y="-17142"/>
                  <a:pt x="8793402" y="0"/>
                </a:cubicBezTo>
                <a:cubicBezTo>
                  <a:pt x="9039015" y="17142"/>
                  <a:pt x="9049364" y="-3950"/>
                  <a:pt x="9134285" y="0"/>
                </a:cubicBezTo>
                <a:cubicBezTo>
                  <a:pt x="9219206" y="3950"/>
                  <a:pt x="9776895" y="21854"/>
                  <a:pt x="9948232" y="0"/>
                </a:cubicBezTo>
                <a:cubicBezTo>
                  <a:pt x="10119569" y="-21854"/>
                  <a:pt x="10231850" y="8584"/>
                  <a:pt x="10407381" y="0"/>
                </a:cubicBezTo>
                <a:cubicBezTo>
                  <a:pt x="10582912" y="-8584"/>
                  <a:pt x="10771266" y="4795"/>
                  <a:pt x="10866530" y="0"/>
                </a:cubicBezTo>
                <a:cubicBezTo>
                  <a:pt x="10961794" y="-4795"/>
                  <a:pt x="11632126" y="-34115"/>
                  <a:pt x="11826569" y="0"/>
                </a:cubicBezTo>
                <a:cubicBezTo>
                  <a:pt x="11846276" y="239512"/>
                  <a:pt x="11848226" y="413808"/>
                  <a:pt x="11826569" y="621141"/>
                </a:cubicBezTo>
                <a:cubicBezTo>
                  <a:pt x="11804912" y="828474"/>
                  <a:pt x="11828341" y="1024458"/>
                  <a:pt x="11826569" y="1134257"/>
                </a:cubicBezTo>
                <a:cubicBezTo>
                  <a:pt x="11824797" y="1244056"/>
                  <a:pt x="11826556" y="1587845"/>
                  <a:pt x="11826569" y="1809411"/>
                </a:cubicBezTo>
                <a:cubicBezTo>
                  <a:pt x="11826582" y="2030977"/>
                  <a:pt x="11813413" y="2087652"/>
                  <a:pt x="11826569" y="2322527"/>
                </a:cubicBezTo>
                <a:cubicBezTo>
                  <a:pt x="11839725" y="2557402"/>
                  <a:pt x="11844720" y="2821799"/>
                  <a:pt x="11826569" y="3105705"/>
                </a:cubicBezTo>
                <a:cubicBezTo>
                  <a:pt x="11808418" y="3389611"/>
                  <a:pt x="11819547" y="3394741"/>
                  <a:pt x="11826569" y="3618821"/>
                </a:cubicBezTo>
                <a:cubicBezTo>
                  <a:pt x="11833591" y="3842901"/>
                  <a:pt x="11844191" y="4132225"/>
                  <a:pt x="11826569" y="4401999"/>
                </a:cubicBezTo>
                <a:cubicBezTo>
                  <a:pt x="11808947" y="4671773"/>
                  <a:pt x="11856783" y="4961066"/>
                  <a:pt x="11826569" y="5401226"/>
                </a:cubicBezTo>
                <a:cubicBezTo>
                  <a:pt x="11549099" y="5419620"/>
                  <a:pt x="11446384" y="5400714"/>
                  <a:pt x="11249154" y="5401226"/>
                </a:cubicBezTo>
                <a:cubicBezTo>
                  <a:pt x="11051924" y="5401738"/>
                  <a:pt x="10775665" y="5406308"/>
                  <a:pt x="10316942" y="5401226"/>
                </a:cubicBezTo>
                <a:cubicBezTo>
                  <a:pt x="9858219" y="5396144"/>
                  <a:pt x="9861101" y="5396057"/>
                  <a:pt x="9739527" y="5401226"/>
                </a:cubicBezTo>
                <a:cubicBezTo>
                  <a:pt x="9617954" y="5406395"/>
                  <a:pt x="9374347" y="5406615"/>
                  <a:pt x="9280378" y="5401226"/>
                </a:cubicBezTo>
                <a:cubicBezTo>
                  <a:pt x="9186409" y="5395837"/>
                  <a:pt x="9106987" y="5413455"/>
                  <a:pt x="8939495" y="5401226"/>
                </a:cubicBezTo>
                <a:cubicBezTo>
                  <a:pt x="8772003" y="5388997"/>
                  <a:pt x="8286216" y="5392391"/>
                  <a:pt x="8007283" y="5401226"/>
                </a:cubicBezTo>
                <a:cubicBezTo>
                  <a:pt x="7728350" y="5410061"/>
                  <a:pt x="7368754" y="5423442"/>
                  <a:pt x="7193337" y="5401226"/>
                </a:cubicBezTo>
                <a:cubicBezTo>
                  <a:pt x="7017920" y="5379010"/>
                  <a:pt x="6878841" y="5392163"/>
                  <a:pt x="6615922" y="5401226"/>
                </a:cubicBezTo>
                <a:cubicBezTo>
                  <a:pt x="6353004" y="5410289"/>
                  <a:pt x="6095687" y="5424032"/>
                  <a:pt x="5920241" y="5401226"/>
                </a:cubicBezTo>
                <a:cubicBezTo>
                  <a:pt x="5744795" y="5378420"/>
                  <a:pt x="5560608" y="5386555"/>
                  <a:pt x="5461092" y="5401226"/>
                </a:cubicBezTo>
                <a:cubicBezTo>
                  <a:pt x="5361576" y="5415897"/>
                  <a:pt x="4718679" y="5393722"/>
                  <a:pt x="4528880" y="5401226"/>
                </a:cubicBezTo>
                <a:cubicBezTo>
                  <a:pt x="4339081" y="5408730"/>
                  <a:pt x="4053158" y="5398239"/>
                  <a:pt x="3714934" y="5401226"/>
                </a:cubicBezTo>
                <a:cubicBezTo>
                  <a:pt x="3376710" y="5404213"/>
                  <a:pt x="3354957" y="5400766"/>
                  <a:pt x="3019253" y="5401226"/>
                </a:cubicBezTo>
                <a:cubicBezTo>
                  <a:pt x="2683549" y="5401686"/>
                  <a:pt x="2631086" y="5412765"/>
                  <a:pt x="2323573" y="5401226"/>
                </a:cubicBezTo>
                <a:cubicBezTo>
                  <a:pt x="2016060" y="5389687"/>
                  <a:pt x="2024501" y="5418171"/>
                  <a:pt x="1864424" y="5401226"/>
                </a:cubicBezTo>
                <a:cubicBezTo>
                  <a:pt x="1704347" y="5384281"/>
                  <a:pt x="1589355" y="5416294"/>
                  <a:pt x="1405275" y="5401226"/>
                </a:cubicBezTo>
                <a:cubicBezTo>
                  <a:pt x="1221195" y="5386158"/>
                  <a:pt x="697682" y="5391226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826569" h="5401226" stroke="0" extrusionOk="0">
                <a:moveTo>
                  <a:pt x="0" y="0"/>
                </a:moveTo>
                <a:cubicBezTo>
                  <a:pt x="295848" y="-26572"/>
                  <a:pt x="487602" y="3896"/>
                  <a:pt x="813946" y="0"/>
                </a:cubicBezTo>
                <a:cubicBezTo>
                  <a:pt x="1140290" y="-3896"/>
                  <a:pt x="1052538" y="21191"/>
                  <a:pt x="1273095" y="0"/>
                </a:cubicBezTo>
                <a:cubicBezTo>
                  <a:pt x="1493652" y="-21191"/>
                  <a:pt x="1575754" y="19723"/>
                  <a:pt x="1850510" y="0"/>
                </a:cubicBezTo>
                <a:cubicBezTo>
                  <a:pt x="2125267" y="-19723"/>
                  <a:pt x="2384975" y="-11055"/>
                  <a:pt x="2782722" y="0"/>
                </a:cubicBezTo>
                <a:cubicBezTo>
                  <a:pt x="3180469" y="11055"/>
                  <a:pt x="3190756" y="-18144"/>
                  <a:pt x="3596668" y="0"/>
                </a:cubicBezTo>
                <a:cubicBezTo>
                  <a:pt x="4002580" y="18144"/>
                  <a:pt x="3848056" y="-20723"/>
                  <a:pt x="4055817" y="0"/>
                </a:cubicBezTo>
                <a:cubicBezTo>
                  <a:pt x="4263578" y="20723"/>
                  <a:pt x="4429137" y="14242"/>
                  <a:pt x="4633232" y="0"/>
                </a:cubicBezTo>
                <a:cubicBezTo>
                  <a:pt x="4837327" y="-14242"/>
                  <a:pt x="4992776" y="4952"/>
                  <a:pt x="5328913" y="0"/>
                </a:cubicBezTo>
                <a:cubicBezTo>
                  <a:pt x="5665050" y="-4952"/>
                  <a:pt x="5609394" y="-323"/>
                  <a:pt x="5788062" y="0"/>
                </a:cubicBezTo>
                <a:cubicBezTo>
                  <a:pt x="5966730" y="323"/>
                  <a:pt x="6430491" y="11421"/>
                  <a:pt x="6602008" y="0"/>
                </a:cubicBezTo>
                <a:cubicBezTo>
                  <a:pt x="6773525" y="-11421"/>
                  <a:pt x="7149042" y="-21397"/>
                  <a:pt x="7297689" y="0"/>
                </a:cubicBezTo>
                <a:cubicBezTo>
                  <a:pt x="7446336" y="21397"/>
                  <a:pt x="7747352" y="-22209"/>
                  <a:pt x="7993369" y="0"/>
                </a:cubicBezTo>
                <a:cubicBezTo>
                  <a:pt x="8239386" y="22209"/>
                  <a:pt x="8350674" y="-6331"/>
                  <a:pt x="8689050" y="0"/>
                </a:cubicBezTo>
                <a:cubicBezTo>
                  <a:pt x="9027426" y="6331"/>
                  <a:pt x="9217642" y="11684"/>
                  <a:pt x="9384730" y="0"/>
                </a:cubicBezTo>
                <a:cubicBezTo>
                  <a:pt x="9551818" y="-11684"/>
                  <a:pt x="9842667" y="11209"/>
                  <a:pt x="9962145" y="0"/>
                </a:cubicBezTo>
                <a:cubicBezTo>
                  <a:pt x="10081624" y="-11209"/>
                  <a:pt x="10442817" y="22095"/>
                  <a:pt x="10776091" y="0"/>
                </a:cubicBezTo>
                <a:cubicBezTo>
                  <a:pt x="11109365" y="-22095"/>
                  <a:pt x="11484477" y="37796"/>
                  <a:pt x="11826569" y="0"/>
                </a:cubicBezTo>
                <a:cubicBezTo>
                  <a:pt x="11841918" y="196433"/>
                  <a:pt x="11843207" y="374638"/>
                  <a:pt x="11826569" y="621141"/>
                </a:cubicBezTo>
                <a:cubicBezTo>
                  <a:pt x="11809931" y="867644"/>
                  <a:pt x="11838062" y="1027948"/>
                  <a:pt x="11826569" y="1350307"/>
                </a:cubicBezTo>
                <a:cubicBezTo>
                  <a:pt x="11815076" y="1672666"/>
                  <a:pt x="11846334" y="1727265"/>
                  <a:pt x="11826569" y="1917435"/>
                </a:cubicBezTo>
                <a:cubicBezTo>
                  <a:pt x="11806804" y="2107605"/>
                  <a:pt x="11832817" y="2391738"/>
                  <a:pt x="11826569" y="2700613"/>
                </a:cubicBezTo>
                <a:cubicBezTo>
                  <a:pt x="11820321" y="3009488"/>
                  <a:pt x="11847956" y="3022740"/>
                  <a:pt x="11826569" y="3267742"/>
                </a:cubicBezTo>
                <a:cubicBezTo>
                  <a:pt x="11805182" y="3512744"/>
                  <a:pt x="11810049" y="3784476"/>
                  <a:pt x="11826569" y="3942895"/>
                </a:cubicBezTo>
                <a:cubicBezTo>
                  <a:pt x="11843089" y="4101314"/>
                  <a:pt x="11803012" y="4421922"/>
                  <a:pt x="11826569" y="4618048"/>
                </a:cubicBezTo>
                <a:cubicBezTo>
                  <a:pt x="11850126" y="4814174"/>
                  <a:pt x="11833218" y="5115147"/>
                  <a:pt x="11826569" y="5401226"/>
                </a:cubicBezTo>
                <a:cubicBezTo>
                  <a:pt x="11751690" y="5403945"/>
                  <a:pt x="11629569" y="5417324"/>
                  <a:pt x="11485686" y="5401226"/>
                </a:cubicBezTo>
                <a:cubicBezTo>
                  <a:pt x="11341803" y="5385128"/>
                  <a:pt x="10763704" y="5426210"/>
                  <a:pt x="10553474" y="5401226"/>
                </a:cubicBezTo>
                <a:cubicBezTo>
                  <a:pt x="10343244" y="5376242"/>
                  <a:pt x="10038070" y="5417973"/>
                  <a:pt x="9857793" y="5401226"/>
                </a:cubicBezTo>
                <a:cubicBezTo>
                  <a:pt x="9677516" y="5384479"/>
                  <a:pt x="9329326" y="5436778"/>
                  <a:pt x="8925581" y="5401226"/>
                </a:cubicBezTo>
                <a:cubicBezTo>
                  <a:pt x="8521836" y="5365674"/>
                  <a:pt x="8445577" y="5409686"/>
                  <a:pt x="7993369" y="5401226"/>
                </a:cubicBezTo>
                <a:cubicBezTo>
                  <a:pt x="7541161" y="5392766"/>
                  <a:pt x="7727572" y="5412214"/>
                  <a:pt x="7534220" y="5401226"/>
                </a:cubicBezTo>
                <a:cubicBezTo>
                  <a:pt x="7340868" y="5390238"/>
                  <a:pt x="6933327" y="5377095"/>
                  <a:pt x="6720274" y="5401226"/>
                </a:cubicBezTo>
                <a:cubicBezTo>
                  <a:pt x="6507221" y="5425357"/>
                  <a:pt x="6407784" y="5382036"/>
                  <a:pt x="6142859" y="5401226"/>
                </a:cubicBezTo>
                <a:cubicBezTo>
                  <a:pt x="5877935" y="5420416"/>
                  <a:pt x="5578051" y="5407044"/>
                  <a:pt x="5210647" y="5401226"/>
                </a:cubicBezTo>
                <a:cubicBezTo>
                  <a:pt x="4843243" y="5395408"/>
                  <a:pt x="4774223" y="5432484"/>
                  <a:pt x="4514967" y="5401226"/>
                </a:cubicBezTo>
                <a:cubicBezTo>
                  <a:pt x="4255711" y="5369968"/>
                  <a:pt x="3902438" y="5374156"/>
                  <a:pt x="3582755" y="5401226"/>
                </a:cubicBezTo>
                <a:cubicBezTo>
                  <a:pt x="3263072" y="5428296"/>
                  <a:pt x="3010933" y="5391612"/>
                  <a:pt x="2768809" y="5401226"/>
                </a:cubicBezTo>
                <a:cubicBezTo>
                  <a:pt x="2526685" y="5410840"/>
                  <a:pt x="2083593" y="5388032"/>
                  <a:pt x="1836597" y="5401226"/>
                </a:cubicBezTo>
                <a:cubicBezTo>
                  <a:pt x="1589601" y="5414420"/>
                  <a:pt x="1584965" y="5410264"/>
                  <a:pt x="1495713" y="5401226"/>
                </a:cubicBezTo>
                <a:cubicBezTo>
                  <a:pt x="1406461" y="5392188"/>
                  <a:pt x="900134" y="5431656"/>
                  <a:pt x="681767" y="5401226"/>
                </a:cubicBezTo>
                <a:cubicBezTo>
                  <a:pt x="463400" y="5370796"/>
                  <a:pt x="265516" y="5407536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rgbClr val="4AC6AE"/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B9FF07-000F-4136-B05F-5EE1AEC0C14A}"/>
              </a:ext>
            </a:extLst>
          </p:cNvPr>
          <p:cNvSpPr/>
          <p:nvPr/>
        </p:nvSpPr>
        <p:spPr>
          <a:xfrm>
            <a:off x="178905" y="95498"/>
            <a:ext cx="11834191" cy="1011105"/>
          </a:xfrm>
          <a:custGeom>
            <a:avLst/>
            <a:gdLst>
              <a:gd name="connsiteX0" fmla="*/ 0 w 11834191"/>
              <a:gd name="connsiteY0" fmla="*/ 0 h 1011105"/>
              <a:gd name="connsiteX1" fmla="*/ 932813 w 11834191"/>
              <a:gd name="connsiteY1" fmla="*/ 0 h 1011105"/>
              <a:gd name="connsiteX2" fmla="*/ 1628942 w 11834191"/>
              <a:gd name="connsiteY2" fmla="*/ 0 h 1011105"/>
              <a:gd name="connsiteX3" fmla="*/ 1970045 w 11834191"/>
              <a:gd name="connsiteY3" fmla="*/ 0 h 1011105"/>
              <a:gd name="connsiteX4" fmla="*/ 2784516 w 11834191"/>
              <a:gd name="connsiteY4" fmla="*/ 0 h 1011105"/>
              <a:gd name="connsiteX5" fmla="*/ 3598986 w 11834191"/>
              <a:gd name="connsiteY5" fmla="*/ 0 h 1011105"/>
              <a:gd name="connsiteX6" fmla="*/ 3940089 w 11834191"/>
              <a:gd name="connsiteY6" fmla="*/ 0 h 1011105"/>
              <a:gd name="connsiteX7" fmla="*/ 4281193 w 11834191"/>
              <a:gd name="connsiteY7" fmla="*/ 0 h 1011105"/>
              <a:gd name="connsiteX8" fmla="*/ 4977322 w 11834191"/>
              <a:gd name="connsiteY8" fmla="*/ 0 h 1011105"/>
              <a:gd name="connsiteX9" fmla="*/ 5318425 w 11834191"/>
              <a:gd name="connsiteY9" fmla="*/ 0 h 1011105"/>
              <a:gd name="connsiteX10" fmla="*/ 6132895 w 11834191"/>
              <a:gd name="connsiteY10" fmla="*/ 0 h 1011105"/>
              <a:gd name="connsiteX11" fmla="*/ 6947366 w 11834191"/>
              <a:gd name="connsiteY11" fmla="*/ 0 h 1011105"/>
              <a:gd name="connsiteX12" fmla="*/ 7288469 w 11834191"/>
              <a:gd name="connsiteY12" fmla="*/ 0 h 1011105"/>
              <a:gd name="connsiteX13" fmla="*/ 7629573 w 11834191"/>
              <a:gd name="connsiteY13" fmla="*/ 0 h 1011105"/>
              <a:gd name="connsiteX14" fmla="*/ 8089018 w 11834191"/>
              <a:gd name="connsiteY14" fmla="*/ 0 h 1011105"/>
              <a:gd name="connsiteX15" fmla="*/ 8903488 w 11834191"/>
              <a:gd name="connsiteY15" fmla="*/ 0 h 1011105"/>
              <a:gd name="connsiteX16" fmla="*/ 9717959 w 11834191"/>
              <a:gd name="connsiteY16" fmla="*/ 0 h 1011105"/>
              <a:gd name="connsiteX17" fmla="*/ 10650772 w 11834191"/>
              <a:gd name="connsiteY17" fmla="*/ 0 h 1011105"/>
              <a:gd name="connsiteX18" fmla="*/ 11834191 w 11834191"/>
              <a:gd name="connsiteY18" fmla="*/ 0 h 1011105"/>
              <a:gd name="connsiteX19" fmla="*/ 11834191 w 11834191"/>
              <a:gd name="connsiteY19" fmla="*/ 475219 h 1011105"/>
              <a:gd name="connsiteX20" fmla="*/ 11834191 w 11834191"/>
              <a:gd name="connsiteY20" fmla="*/ 1011105 h 1011105"/>
              <a:gd name="connsiteX21" fmla="*/ 11493088 w 11834191"/>
              <a:gd name="connsiteY21" fmla="*/ 1011105 h 1011105"/>
              <a:gd name="connsiteX22" fmla="*/ 10915301 w 11834191"/>
              <a:gd name="connsiteY22" fmla="*/ 1011105 h 1011105"/>
              <a:gd name="connsiteX23" fmla="*/ 10219172 w 11834191"/>
              <a:gd name="connsiteY23" fmla="*/ 1011105 h 1011105"/>
              <a:gd name="connsiteX24" fmla="*/ 9286359 w 11834191"/>
              <a:gd name="connsiteY24" fmla="*/ 1011105 h 1011105"/>
              <a:gd name="connsiteX25" fmla="*/ 8353547 w 11834191"/>
              <a:gd name="connsiteY25" fmla="*/ 1011105 h 1011105"/>
              <a:gd name="connsiteX26" fmla="*/ 7775760 w 11834191"/>
              <a:gd name="connsiteY26" fmla="*/ 1011105 h 1011105"/>
              <a:gd name="connsiteX27" fmla="*/ 7197973 w 11834191"/>
              <a:gd name="connsiteY27" fmla="*/ 1011105 h 1011105"/>
              <a:gd name="connsiteX28" fmla="*/ 6856869 w 11834191"/>
              <a:gd name="connsiteY28" fmla="*/ 1011105 h 1011105"/>
              <a:gd name="connsiteX29" fmla="*/ 6160741 w 11834191"/>
              <a:gd name="connsiteY29" fmla="*/ 1011105 h 1011105"/>
              <a:gd name="connsiteX30" fmla="*/ 5701296 w 11834191"/>
              <a:gd name="connsiteY30" fmla="*/ 1011105 h 1011105"/>
              <a:gd name="connsiteX31" fmla="*/ 5123509 w 11834191"/>
              <a:gd name="connsiteY31" fmla="*/ 1011105 h 1011105"/>
              <a:gd name="connsiteX32" fmla="*/ 4427380 w 11834191"/>
              <a:gd name="connsiteY32" fmla="*/ 1011105 h 1011105"/>
              <a:gd name="connsiteX33" fmla="*/ 3612909 w 11834191"/>
              <a:gd name="connsiteY33" fmla="*/ 1011105 h 1011105"/>
              <a:gd name="connsiteX34" fmla="*/ 2798438 w 11834191"/>
              <a:gd name="connsiteY34" fmla="*/ 1011105 h 1011105"/>
              <a:gd name="connsiteX35" fmla="*/ 1865625 w 11834191"/>
              <a:gd name="connsiteY35" fmla="*/ 1011105 h 1011105"/>
              <a:gd name="connsiteX36" fmla="*/ 1287838 w 11834191"/>
              <a:gd name="connsiteY36" fmla="*/ 1011105 h 1011105"/>
              <a:gd name="connsiteX37" fmla="*/ 710051 w 11834191"/>
              <a:gd name="connsiteY37" fmla="*/ 1011105 h 1011105"/>
              <a:gd name="connsiteX38" fmla="*/ 0 w 11834191"/>
              <a:gd name="connsiteY38" fmla="*/ 1011105 h 1011105"/>
              <a:gd name="connsiteX39" fmla="*/ 0 w 11834191"/>
              <a:gd name="connsiteY39" fmla="*/ 495441 h 1011105"/>
              <a:gd name="connsiteX40" fmla="*/ 0 w 11834191"/>
              <a:gd name="connsiteY40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834191" h="1011105" fill="none" extrusionOk="0">
                <a:moveTo>
                  <a:pt x="0" y="0"/>
                </a:moveTo>
                <a:cubicBezTo>
                  <a:pt x="354594" y="-45673"/>
                  <a:pt x="658482" y="24811"/>
                  <a:pt x="932813" y="0"/>
                </a:cubicBezTo>
                <a:cubicBezTo>
                  <a:pt x="1207144" y="-24811"/>
                  <a:pt x="1485572" y="13765"/>
                  <a:pt x="1628942" y="0"/>
                </a:cubicBezTo>
                <a:cubicBezTo>
                  <a:pt x="1772312" y="-13765"/>
                  <a:pt x="1861825" y="14566"/>
                  <a:pt x="1970045" y="0"/>
                </a:cubicBezTo>
                <a:cubicBezTo>
                  <a:pt x="2078265" y="-14566"/>
                  <a:pt x="2567693" y="38845"/>
                  <a:pt x="2784516" y="0"/>
                </a:cubicBezTo>
                <a:cubicBezTo>
                  <a:pt x="3001339" y="-38845"/>
                  <a:pt x="3264990" y="-8641"/>
                  <a:pt x="3598986" y="0"/>
                </a:cubicBezTo>
                <a:cubicBezTo>
                  <a:pt x="3932982" y="8641"/>
                  <a:pt x="3870765" y="15905"/>
                  <a:pt x="3940089" y="0"/>
                </a:cubicBezTo>
                <a:cubicBezTo>
                  <a:pt x="4009413" y="-15905"/>
                  <a:pt x="4118914" y="5360"/>
                  <a:pt x="4281193" y="0"/>
                </a:cubicBezTo>
                <a:cubicBezTo>
                  <a:pt x="4443472" y="-5360"/>
                  <a:pt x="4772703" y="597"/>
                  <a:pt x="4977322" y="0"/>
                </a:cubicBezTo>
                <a:cubicBezTo>
                  <a:pt x="5181941" y="-597"/>
                  <a:pt x="5160131" y="2459"/>
                  <a:pt x="5318425" y="0"/>
                </a:cubicBezTo>
                <a:cubicBezTo>
                  <a:pt x="5476719" y="-2459"/>
                  <a:pt x="5769140" y="-15077"/>
                  <a:pt x="6132895" y="0"/>
                </a:cubicBezTo>
                <a:cubicBezTo>
                  <a:pt x="6496650" y="15077"/>
                  <a:pt x="6630508" y="-33185"/>
                  <a:pt x="6947366" y="0"/>
                </a:cubicBezTo>
                <a:cubicBezTo>
                  <a:pt x="7264224" y="33185"/>
                  <a:pt x="7187795" y="13396"/>
                  <a:pt x="7288469" y="0"/>
                </a:cubicBezTo>
                <a:cubicBezTo>
                  <a:pt x="7389143" y="-13396"/>
                  <a:pt x="7517266" y="-10840"/>
                  <a:pt x="7629573" y="0"/>
                </a:cubicBezTo>
                <a:cubicBezTo>
                  <a:pt x="7741880" y="10840"/>
                  <a:pt x="7902371" y="-22231"/>
                  <a:pt x="8089018" y="0"/>
                </a:cubicBezTo>
                <a:cubicBezTo>
                  <a:pt x="8275666" y="22231"/>
                  <a:pt x="8606776" y="-8873"/>
                  <a:pt x="8903488" y="0"/>
                </a:cubicBezTo>
                <a:cubicBezTo>
                  <a:pt x="9200200" y="8873"/>
                  <a:pt x="9514154" y="-35270"/>
                  <a:pt x="9717959" y="0"/>
                </a:cubicBezTo>
                <a:cubicBezTo>
                  <a:pt x="9921764" y="35270"/>
                  <a:pt x="10435848" y="-6336"/>
                  <a:pt x="10650772" y="0"/>
                </a:cubicBezTo>
                <a:cubicBezTo>
                  <a:pt x="10865696" y="6336"/>
                  <a:pt x="11334453" y="19433"/>
                  <a:pt x="11834191" y="0"/>
                </a:cubicBezTo>
                <a:cubicBezTo>
                  <a:pt x="11817385" y="137283"/>
                  <a:pt x="11814760" y="323441"/>
                  <a:pt x="11834191" y="475219"/>
                </a:cubicBezTo>
                <a:cubicBezTo>
                  <a:pt x="11853622" y="626997"/>
                  <a:pt x="11853667" y="744703"/>
                  <a:pt x="11834191" y="1011105"/>
                </a:cubicBezTo>
                <a:cubicBezTo>
                  <a:pt x="11674150" y="1019319"/>
                  <a:pt x="11658779" y="1026188"/>
                  <a:pt x="11493088" y="1011105"/>
                </a:cubicBezTo>
                <a:cubicBezTo>
                  <a:pt x="11327397" y="996022"/>
                  <a:pt x="11173595" y="1022270"/>
                  <a:pt x="10915301" y="1011105"/>
                </a:cubicBezTo>
                <a:cubicBezTo>
                  <a:pt x="10657007" y="999940"/>
                  <a:pt x="10453508" y="1029899"/>
                  <a:pt x="10219172" y="1011105"/>
                </a:cubicBezTo>
                <a:cubicBezTo>
                  <a:pt x="9984836" y="992311"/>
                  <a:pt x="9554034" y="978498"/>
                  <a:pt x="9286359" y="1011105"/>
                </a:cubicBezTo>
                <a:cubicBezTo>
                  <a:pt x="9018684" y="1043712"/>
                  <a:pt x="8680919" y="976701"/>
                  <a:pt x="8353547" y="1011105"/>
                </a:cubicBezTo>
                <a:cubicBezTo>
                  <a:pt x="8026175" y="1045509"/>
                  <a:pt x="7924158" y="1002675"/>
                  <a:pt x="7775760" y="1011105"/>
                </a:cubicBezTo>
                <a:cubicBezTo>
                  <a:pt x="7627362" y="1019535"/>
                  <a:pt x="7485470" y="999764"/>
                  <a:pt x="7197973" y="1011105"/>
                </a:cubicBezTo>
                <a:cubicBezTo>
                  <a:pt x="6910476" y="1022446"/>
                  <a:pt x="6980663" y="1004034"/>
                  <a:pt x="6856869" y="1011105"/>
                </a:cubicBezTo>
                <a:cubicBezTo>
                  <a:pt x="6733075" y="1018176"/>
                  <a:pt x="6312935" y="998613"/>
                  <a:pt x="6160741" y="1011105"/>
                </a:cubicBezTo>
                <a:cubicBezTo>
                  <a:pt x="6008547" y="1023597"/>
                  <a:pt x="5842228" y="1032769"/>
                  <a:pt x="5701296" y="1011105"/>
                </a:cubicBezTo>
                <a:cubicBezTo>
                  <a:pt x="5560365" y="989441"/>
                  <a:pt x="5266279" y="1015929"/>
                  <a:pt x="5123509" y="1011105"/>
                </a:cubicBezTo>
                <a:cubicBezTo>
                  <a:pt x="4980739" y="1006281"/>
                  <a:pt x="4747646" y="985416"/>
                  <a:pt x="4427380" y="1011105"/>
                </a:cubicBezTo>
                <a:cubicBezTo>
                  <a:pt x="4107114" y="1036794"/>
                  <a:pt x="3963717" y="1013320"/>
                  <a:pt x="3612909" y="1011105"/>
                </a:cubicBezTo>
                <a:cubicBezTo>
                  <a:pt x="3262101" y="1008890"/>
                  <a:pt x="3162930" y="983712"/>
                  <a:pt x="2798438" y="1011105"/>
                </a:cubicBezTo>
                <a:cubicBezTo>
                  <a:pt x="2433946" y="1038498"/>
                  <a:pt x="2171843" y="1030055"/>
                  <a:pt x="1865625" y="1011105"/>
                </a:cubicBezTo>
                <a:cubicBezTo>
                  <a:pt x="1559407" y="992155"/>
                  <a:pt x="1421114" y="992681"/>
                  <a:pt x="1287838" y="1011105"/>
                </a:cubicBezTo>
                <a:cubicBezTo>
                  <a:pt x="1154562" y="1029529"/>
                  <a:pt x="934136" y="1013209"/>
                  <a:pt x="710051" y="1011105"/>
                </a:cubicBezTo>
                <a:cubicBezTo>
                  <a:pt x="485966" y="1009001"/>
                  <a:pt x="170985" y="1000508"/>
                  <a:pt x="0" y="1011105"/>
                </a:cubicBezTo>
                <a:cubicBezTo>
                  <a:pt x="15118" y="896978"/>
                  <a:pt x="1092" y="631695"/>
                  <a:pt x="0" y="495441"/>
                </a:cubicBezTo>
                <a:cubicBezTo>
                  <a:pt x="-1092" y="359187"/>
                  <a:pt x="24436" y="122014"/>
                  <a:pt x="0" y="0"/>
                </a:cubicBezTo>
                <a:close/>
              </a:path>
              <a:path w="11834191" h="1011105" stroke="0" extrusionOk="0">
                <a:moveTo>
                  <a:pt x="0" y="0"/>
                </a:moveTo>
                <a:cubicBezTo>
                  <a:pt x="193654" y="39323"/>
                  <a:pt x="739845" y="27584"/>
                  <a:pt x="932813" y="0"/>
                </a:cubicBezTo>
                <a:cubicBezTo>
                  <a:pt x="1125781" y="-27584"/>
                  <a:pt x="1229316" y="6642"/>
                  <a:pt x="1510600" y="0"/>
                </a:cubicBezTo>
                <a:cubicBezTo>
                  <a:pt x="1791884" y="-6642"/>
                  <a:pt x="2157732" y="-14393"/>
                  <a:pt x="2443412" y="0"/>
                </a:cubicBezTo>
                <a:cubicBezTo>
                  <a:pt x="2729092" y="14393"/>
                  <a:pt x="2674737" y="-20890"/>
                  <a:pt x="2902857" y="0"/>
                </a:cubicBezTo>
                <a:cubicBezTo>
                  <a:pt x="3130978" y="20890"/>
                  <a:pt x="3190055" y="11292"/>
                  <a:pt x="3362303" y="0"/>
                </a:cubicBezTo>
                <a:cubicBezTo>
                  <a:pt x="3534551" y="-11292"/>
                  <a:pt x="3843724" y="11612"/>
                  <a:pt x="4058431" y="0"/>
                </a:cubicBezTo>
                <a:cubicBezTo>
                  <a:pt x="4273138" y="-11612"/>
                  <a:pt x="4326564" y="-12568"/>
                  <a:pt x="4399535" y="0"/>
                </a:cubicBezTo>
                <a:cubicBezTo>
                  <a:pt x="4472506" y="12568"/>
                  <a:pt x="4825810" y="12738"/>
                  <a:pt x="5095663" y="0"/>
                </a:cubicBezTo>
                <a:cubicBezTo>
                  <a:pt x="5365516" y="-12738"/>
                  <a:pt x="5457656" y="-13332"/>
                  <a:pt x="5791792" y="0"/>
                </a:cubicBezTo>
                <a:cubicBezTo>
                  <a:pt x="6125928" y="13332"/>
                  <a:pt x="6251808" y="-4000"/>
                  <a:pt x="6369579" y="0"/>
                </a:cubicBezTo>
                <a:cubicBezTo>
                  <a:pt x="6487350" y="4000"/>
                  <a:pt x="6759006" y="-21694"/>
                  <a:pt x="7065708" y="0"/>
                </a:cubicBezTo>
                <a:cubicBezTo>
                  <a:pt x="7372410" y="21694"/>
                  <a:pt x="7405988" y="768"/>
                  <a:pt x="7643495" y="0"/>
                </a:cubicBezTo>
                <a:cubicBezTo>
                  <a:pt x="7881002" y="-768"/>
                  <a:pt x="7993992" y="-10262"/>
                  <a:pt x="8102940" y="0"/>
                </a:cubicBezTo>
                <a:cubicBezTo>
                  <a:pt x="8211888" y="10262"/>
                  <a:pt x="8649805" y="-14255"/>
                  <a:pt x="8917411" y="0"/>
                </a:cubicBezTo>
                <a:cubicBezTo>
                  <a:pt x="9185017" y="14255"/>
                  <a:pt x="9511662" y="14395"/>
                  <a:pt x="9731882" y="0"/>
                </a:cubicBezTo>
                <a:cubicBezTo>
                  <a:pt x="9952102" y="-14395"/>
                  <a:pt x="10259051" y="-14759"/>
                  <a:pt x="10428011" y="0"/>
                </a:cubicBezTo>
                <a:cubicBezTo>
                  <a:pt x="10596971" y="14759"/>
                  <a:pt x="11441438" y="-55744"/>
                  <a:pt x="11834191" y="0"/>
                </a:cubicBezTo>
                <a:cubicBezTo>
                  <a:pt x="11827033" y="143445"/>
                  <a:pt x="11824303" y="391409"/>
                  <a:pt x="11834191" y="515664"/>
                </a:cubicBezTo>
                <a:cubicBezTo>
                  <a:pt x="11844079" y="639919"/>
                  <a:pt x="11855884" y="771800"/>
                  <a:pt x="11834191" y="1011105"/>
                </a:cubicBezTo>
                <a:cubicBezTo>
                  <a:pt x="11674107" y="1001120"/>
                  <a:pt x="11372262" y="1034286"/>
                  <a:pt x="11256404" y="1011105"/>
                </a:cubicBezTo>
                <a:cubicBezTo>
                  <a:pt x="11140546" y="987924"/>
                  <a:pt x="10909716" y="1008915"/>
                  <a:pt x="10678617" y="1011105"/>
                </a:cubicBezTo>
                <a:cubicBezTo>
                  <a:pt x="10447518" y="1013295"/>
                  <a:pt x="10377229" y="1023661"/>
                  <a:pt x="10219172" y="1011105"/>
                </a:cubicBezTo>
                <a:cubicBezTo>
                  <a:pt x="10061115" y="998549"/>
                  <a:pt x="9898681" y="1025760"/>
                  <a:pt x="9641385" y="1011105"/>
                </a:cubicBezTo>
                <a:cubicBezTo>
                  <a:pt x="9384089" y="996450"/>
                  <a:pt x="9266928" y="1030502"/>
                  <a:pt x="8945256" y="1011105"/>
                </a:cubicBezTo>
                <a:cubicBezTo>
                  <a:pt x="8623584" y="991708"/>
                  <a:pt x="8441137" y="1035112"/>
                  <a:pt x="8012443" y="1011105"/>
                </a:cubicBezTo>
                <a:cubicBezTo>
                  <a:pt x="7583749" y="987098"/>
                  <a:pt x="7637780" y="1029051"/>
                  <a:pt x="7434656" y="1011105"/>
                </a:cubicBezTo>
                <a:cubicBezTo>
                  <a:pt x="7231532" y="993159"/>
                  <a:pt x="7129767" y="1009442"/>
                  <a:pt x="6975211" y="1011105"/>
                </a:cubicBezTo>
                <a:cubicBezTo>
                  <a:pt x="6820655" y="1012768"/>
                  <a:pt x="6357078" y="975514"/>
                  <a:pt x="6160741" y="1011105"/>
                </a:cubicBezTo>
                <a:cubicBezTo>
                  <a:pt x="5964404" y="1046697"/>
                  <a:pt x="5690569" y="988812"/>
                  <a:pt x="5346270" y="1011105"/>
                </a:cubicBezTo>
                <a:cubicBezTo>
                  <a:pt x="5001971" y="1033398"/>
                  <a:pt x="4734394" y="977797"/>
                  <a:pt x="4531799" y="1011105"/>
                </a:cubicBezTo>
                <a:cubicBezTo>
                  <a:pt x="4329204" y="1044413"/>
                  <a:pt x="3911678" y="1028075"/>
                  <a:pt x="3717328" y="1011105"/>
                </a:cubicBezTo>
                <a:cubicBezTo>
                  <a:pt x="3522978" y="994135"/>
                  <a:pt x="3098782" y="973920"/>
                  <a:pt x="2902857" y="1011105"/>
                </a:cubicBezTo>
                <a:cubicBezTo>
                  <a:pt x="2706932" y="1048290"/>
                  <a:pt x="2519518" y="1000472"/>
                  <a:pt x="2325070" y="1011105"/>
                </a:cubicBezTo>
                <a:cubicBezTo>
                  <a:pt x="2130622" y="1021738"/>
                  <a:pt x="1892852" y="985844"/>
                  <a:pt x="1628942" y="1011105"/>
                </a:cubicBezTo>
                <a:cubicBezTo>
                  <a:pt x="1365032" y="1036366"/>
                  <a:pt x="1290364" y="1008444"/>
                  <a:pt x="1051155" y="1011105"/>
                </a:cubicBezTo>
                <a:cubicBezTo>
                  <a:pt x="811946" y="1013766"/>
                  <a:pt x="323310" y="990866"/>
                  <a:pt x="0" y="1011105"/>
                </a:cubicBezTo>
                <a:cubicBezTo>
                  <a:pt x="20275" y="790132"/>
                  <a:pt x="-23754" y="747532"/>
                  <a:pt x="0" y="515664"/>
                </a:cubicBezTo>
                <a:cubicBezTo>
                  <a:pt x="23754" y="283796"/>
                  <a:pt x="581" y="252901"/>
                  <a:pt x="0" y="0"/>
                </a:cubicBezTo>
                <a:close/>
              </a:path>
            </a:pathLst>
          </a:custGeom>
          <a:solidFill>
            <a:srgbClr val="FFFB57">
              <a:alpha val="94902"/>
            </a:srgbClr>
          </a:solidFill>
          <a:ln w="28575">
            <a:solidFill>
              <a:srgbClr val="4AC6AE"/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2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0462A-C99C-3703-078C-BDEA6EBD9443}"/>
              </a:ext>
            </a:extLst>
          </p:cNvPr>
          <p:cNvSpPr txBox="1"/>
          <p:nvPr/>
        </p:nvSpPr>
        <p:spPr>
          <a:xfrm>
            <a:off x="1984275" y="1202101"/>
            <a:ext cx="87514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hoa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năm xanh m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ướt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hương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nồng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nàn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thảm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lan</a:t>
            </a:r>
          </a:p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chân em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rộn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hoa.</a:t>
            </a:r>
          </a:p>
          <a:p>
            <a:pPr algn="r"/>
            <a:r>
              <a:rPr lang="vi-VN" sz="3600" i="1" dirty="0">
                <a:latin typeface="Calibri" panose="020F0502020204030204" pitchFamily="34" charset="0"/>
                <a:cs typeface="Calibri" panose="020F0502020204030204" pitchFamily="34" charset="0"/>
              </a:rPr>
              <a:t>Theo Lam </a:t>
            </a:r>
            <a:r>
              <a:rPr lang="vi-VN" sz="36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Thụy</a:t>
            </a:r>
            <a:endParaRPr lang="vi-VN" sz="3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611A14-B02B-D70E-3541-1ECF8BB5B98F}"/>
              </a:ext>
            </a:extLst>
          </p:cNvPr>
          <p:cNvSpPr/>
          <p:nvPr/>
        </p:nvSpPr>
        <p:spPr>
          <a:xfrm>
            <a:off x="801511" y="4307461"/>
            <a:ext cx="10588978" cy="1930400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hoa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luôn xanh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mướt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hương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50095-9F3B-4441-8C6C-1ACFBCCDE403}"/>
              </a:ext>
            </a:extLst>
          </p:cNvPr>
          <p:cNvSpPr txBox="1"/>
          <p:nvPr/>
        </p:nvSpPr>
        <p:spPr>
          <a:xfrm>
            <a:off x="6310905" y="157248"/>
            <a:ext cx="450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Tạm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biệt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và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hẹn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gặp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lại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572;p34">
            <a:extLst>
              <a:ext uri="{FF2B5EF4-FFF2-40B4-BE49-F238E27FC236}">
                <a16:creationId xmlns:a16="http://schemas.microsoft.com/office/drawing/2014/main" id="{4C8E7D31-1908-4FC2-AE90-1C0851ACA8EE}"/>
              </a:ext>
            </a:extLst>
          </p:cNvPr>
          <p:cNvSpPr txBox="1">
            <a:spLocks/>
          </p:cNvSpPr>
          <p:nvPr/>
        </p:nvSpPr>
        <p:spPr>
          <a:xfrm>
            <a:off x="2360612" y="293991"/>
            <a:ext cx="6520173" cy="805755"/>
          </a:xfrm>
          <a:prstGeom prst="rect">
            <a:avLst/>
          </a:prstGeom>
          <a:noFill/>
          <a:ln w="19050" cap="flat" cmpd="sng" algn="ctr">
            <a:noFill/>
            <a:prstDash val="sysDot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91425" tIns="0" rIns="91425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Segoe UI Black" panose="020B0A02040204020203" pitchFamily="34" charset="0"/>
                <a:cs typeface="+mn-cs"/>
              </a:rPr>
              <a:t>Nghe – viết 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  SVN-Poky's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9B4389AE-26CD-4116-920B-867052BDF1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4989" y="1643561"/>
            <a:ext cx="1824396" cy="2833893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1908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31BA5D9-BEA1-0BAC-A0A7-B02DBC26A46B}"/>
              </a:ext>
            </a:extLst>
          </p:cNvPr>
          <p:cNvSpPr txBox="1">
            <a:spLocks/>
          </p:cNvSpPr>
          <p:nvPr/>
        </p:nvSpPr>
        <p:spPr>
          <a:xfrm>
            <a:off x="4548916" y="1410737"/>
            <a:ext cx="647205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Cậu học sinh mới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5A28C3-527D-4585-9F41-D69E75F44FC9}"/>
              </a:ext>
            </a:extLst>
          </p:cNvPr>
          <p:cNvSpPr/>
          <p:nvPr/>
        </p:nvSpPr>
        <p:spPr>
          <a:xfrm>
            <a:off x="558980" y="1964594"/>
            <a:ext cx="11331346" cy="477447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F3B375-94B1-4DC9-B021-8A90F7D5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210" y="128478"/>
            <a:ext cx="5486400" cy="1823630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viết</a:t>
            </a:r>
            <a:br>
              <a:rPr lang="en-US" sz="6000">
                <a:latin typeface="#9Slide05 SVNClementine" panose="020F0502020204030203" pitchFamily="34" charset="0"/>
              </a:rPr>
            </a:br>
            <a:endParaRPr lang="en-US" sz="6000">
              <a:solidFill>
                <a:srgbClr val="FF0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75E3ED-5DB8-4940-B36E-5EBC044F8DA8}"/>
              </a:ext>
            </a:extLst>
          </p:cNvPr>
          <p:cNvSpPr txBox="1">
            <a:spLocks/>
          </p:cNvSpPr>
          <p:nvPr/>
        </p:nvSpPr>
        <p:spPr>
          <a:xfrm>
            <a:off x="842209" y="2334293"/>
            <a:ext cx="10507582" cy="2931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ở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trấn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chớp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nhoáng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5" name="Picture 4" descr="A picture containing outdoor object, vector graphics&#10;&#10;Description automatically generated">
            <a:extLst>
              <a:ext uri="{FF2B5EF4-FFF2-40B4-BE49-F238E27FC236}">
                <a16:creationId xmlns:a16="http://schemas.microsoft.com/office/drawing/2014/main" id="{9E82CB62-03AB-42FA-A165-F0D573E4A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1421">
            <a:off x="10535597" y="1219063"/>
            <a:ext cx="1738052" cy="11597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1CFCB-325D-489E-881F-D06B82F79F9F}"/>
              </a:ext>
            </a:extLst>
          </p:cNvPr>
          <p:cNvSpPr txBox="1">
            <a:spLocks/>
          </p:cNvSpPr>
          <p:nvPr/>
        </p:nvSpPr>
        <p:spPr>
          <a:xfrm>
            <a:off x="7381298" y="5185058"/>
            <a:ext cx="4523663" cy="483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4, 1989</a:t>
            </a:r>
          </a:p>
        </p:txBody>
      </p:sp>
      <p:pic>
        <p:nvPicPr>
          <p:cNvPr id="3074" name="Picture 2" descr="Free Vector | Three scenes of river and lake | Cute paintings, Vector free,  Lake">
            <a:extLst>
              <a:ext uri="{FF2B5EF4-FFF2-40B4-BE49-F238E27FC236}">
                <a16:creationId xmlns:a16="http://schemas.microsoft.com/office/drawing/2014/main" id="{9FFA43AD-4459-41AB-9FE5-CA22FB293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7304" l="3994" r="97125">
                        <a14:foregroundMark x1="43930" y1="86275" x2="54952" y2="97794"/>
                        <a14:foregroundMark x1="54952" y1="97794" x2="64377" y2="94363"/>
                        <a14:foregroundMark x1="12939" y1="67157" x2="38978" y2="67892"/>
                        <a14:foregroundMark x1="3994" y1="77451" x2="11342" y2="78186"/>
                        <a14:foregroundMark x1="13898" y1="71569" x2="26518" y2="69853"/>
                        <a14:foregroundMark x1="23962" y1="62745" x2="12939" y2="71814"/>
                        <a14:foregroundMark x1="12939" y1="71814" x2="13898" y2="74265"/>
                        <a14:foregroundMark x1="74601" y1="68382" x2="74281" y2="72549"/>
                        <a14:foregroundMark x1="75719" y1="69363" x2="83387" y2="75245"/>
                        <a14:foregroundMark x1="89617" y1="63480" x2="93770" y2="63480"/>
                        <a14:foregroundMark x1="95208" y1="63235" x2="97125" y2="6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41"/>
          <a:stretch/>
        </p:blipFill>
        <p:spPr bwMode="auto">
          <a:xfrm>
            <a:off x="7837048" y="5641527"/>
            <a:ext cx="3460108" cy="10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29942F-10D4-47F3-B9D0-08569BCAE6FC}"/>
              </a:ext>
            </a:extLst>
          </p:cNvPr>
          <p:cNvSpPr txBox="1">
            <a:spLocks/>
          </p:cNvSpPr>
          <p:nvPr/>
        </p:nvSpPr>
        <p:spPr>
          <a:xfrm>
            <a:off x="3148747" y="-496599"/>
            <a:ext cx="5486400" cy="306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SVNClementine" panose="020F0502020204030203" pitchFamily="34" charset="0"/>
              </a:rPr>
              <a:t>Nghe viết</a:t>
            </a:r>
            <a:br>
              <a:rPr lang="en-US" sz="6000">
                <a:latin typeface="#9Slide05 SVNClementine" panose="020F0502020204030203" pitchFamily="34" charset="0"/>
              </a:rPr>
            </a:br>
            <a:endParaRPr lang="en-US" sz="6000">
              <a:solidFill>
                <a:srgbClr val="FF0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D4995C-D369-4465-A896-1A24CA34BD4F}"/>
              </a:ext>
            </a:extLst>
          </p:cNvPr>
          <p:cNvSpPr txBox="1">
            <a:spLocks/>
          </p:cNvSpPr>
          <p:nvPr/>
        </p:nvSpPr>
        <p:spPr>
          <a:xfrm>
            <a:off x="3352800" y="1013358"/>
            <a:ext cx="5486400" cy="1046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Cậu</a:t>
            </a:r>
            <a:r>
              <a:rPr lang="en-US" sz="6000" dirty="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sinh</a:t>
            </a:r>
            <a:r>
              <a:rPr lang="en-US" sz="6000" dirty="0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584200">
                    <a:schemeClr val="bg1"/>
                  </a:glow>
                </a:effectLst>
                <a:latin typeface="#9Slide05 SVNClementine" panose="020F0502020204030203" pitchFamily="34" charset="0"/>
              </a:rPr>
              <a:t>mới</a:t>
            </a:r>
            <a:endParaRPr lang="en-US" sz="6000" dirty="0">
              <a:solidFill>
                <a:srgbClr val="FF0000"/>
              </a:solidFill>
              <a:effectLst>
                <a:glow rad="584200">
                  <a:schemeClr val="bg1"/>
                </a:glo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6E74E-77EA-C6C9-86A1-8CBE0405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102" y="4856179"/>
            <a:ext cx="5172075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E1343188-B472-F216-BB3C-E665C96EB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77" y="1409920"/>
            <a:ext cx="966340" cy="15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566623-E411-0403-5B2A-7D7088EE9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Cuộn Giấy Cũ Bản - Miễn Phí vector hình ảnh trên Pixabay">
            <a:extLst>
              <a:ext uri="{FF2B5EF4-FFF2-40B4-BE49-F238E27FC236}">
                <a16:creationId xmlns:a16="http://schemas.microsoft.com/office/drawing/2014/main" id="{0973EC88-6E8B-417C-B012-43331A9B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30" y="1698713"/>
            <a:ext cx="6587674" cy="39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4A8535-62B8-4E6F-8CC6-BABCA62CF2EE}"/>
              </a:ext>
            </a:extLst>
          </p:cNvPr>
          <p:cNvSpPr txBox="1">
            <a:spLocks/>
          </p:cNvSpPr>
          <p:nvPr/>
        </p:nvSpPr>
        <p:spPr>
          <a:xfrm>
            <a:off x="1887270" y="2665516"/>
            <a:ext cx="5219271" cy="21049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Lu-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4" descr="Đề thi học kì 1 lớp 3 môn Tiếng Anh Family and Friends - Đề 3 - Đề kiểm tra  học kỳ 1 lớp 3 môn Anh có đáp án - VnDoc.com">
            <a:extLst>
              <a:ext uri="{FF2B5EF4-FFF2-40B4-BE49-F238E27FC236}">
                <a16:creationId xmlns:a16="http://schemas.microsoft.com/office/drawing/2014/main" id="{8B75269E-3A53-4251-BC8A-2F6D443C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62" y="6011027"/>
            <a:ext cx="775216" cy="7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Cute cartoon smiling sun">
            <a:extLst>
              <a:ext uri="{FF2B5EF4-FFF2-40B4-BE49-F238E27FC236}">
                <a16:creationId xmlns:a16="http://schemas.microsoft.com/office/drawing/2014/main" id="{79DC37DF-0981-42A7-8731-FCC12774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43" b="91170" l="10000" r="90000"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1900" y2="49494"/>
                        <a14:foregroundMark x1="50450" y1="47807" x2="56850" y2="52587"/>
                        <a14:foregroundMark x1="56850" y1="52587" x2="53150" y2="46063"/>
                        <a14:foregroundMark x1="53150" y1="46063" x2="47400" y2="49100"/>
                        <a14:foregroundMark x1="38450" y1="39708" x2="39350" y2="55568"/>
                        <a14:foregroundMark x1="39350" y1="55568" x2="54500" y2="63442"/>
                        <a14:foregroundMark x1="54500" y1="63442" x2="61650" y2="55793"/>
                        <a14:foregroundMark x1="61650" y1="55793" x2="51450" y2="42632"/>
                        <a14:foregroundMark x1="51450" y1="42632" x2="31100" y2="38751"/>
                        <a14:foregroundMark x1="31100" y1="38751" x2="30150" y2="39708"/>
                        <a14:foregroundMark x1="57100" y1="28234" x2="65900" y2="34477"/>
                        <a14:foregroundMark x1="65900" y1="34477" x2="70500" y2="41507"/>
                        <a14:foregroundMark x1="70500" y1="41507" x2="69350" y2="44826"/>
                        <a14:foregroundMark x1="62900" y1="34871" x2="63050" y2="35433"/>
                        <a14:foregroundMark x1="63050" y1="35433" x2="65700" y2="39033"/>
                        <a14:foregroundMark x1="65450" y1="36895" x2="65450" y2="36895"/>
                        <a14:foregroundMark x1="73000" y1="20416" x2="73000" y2="20979"/>
                        <a14:foregroundMark x1="63800" y1="14454" x2="63400" y2="16198"/>
                        <a14:foregroundMark x1="56100" y1="9505" x2="54950" y2="12598"/>
                        <a14:foregroundMark x1="46000" y1="9618" x2="46000" y2="11474"/>
                        <a14:foregroundMark x1="37950" y1="11192" x2="39100" y2="16479"/>
                        <a14:foregroundMark x1="30400" y1="16029" x2="31150" y2="17604"/>
                        <a14:foregroundMark x1="23300" y1="21822" x2="24200" y2="23116"/>
                        <a14:foregroundMark x1="17250" y1="30934" x2="18650" y2="31496"/>
                        <a14:foregroundMark x1="13600" y1="38020" x2="15750" y2="38864"/>
                        <a14:foregroundMark x1="13100" y1="49494" x2="14750" y2="49494"/>
                        <a14:foregroundMark x1="14250" y1="61699" x2="15900" y2="61136"/>
                        <a14:foregroundMark x1="19150" y1="71485" x2="20650" y2="70641"/>
                        <a14:foregroundMark x1="26200" y1="79584" x2="27500" y2="76603"/>
                        <a14:foregroundMark x1="32800" y1="88076" x2="33650" y2="86389"/>
                        <a14:foregroundMark x1="42850" y1="90664" x2="42850" y2="87795"/>
                        <a14:foregroundMark x1="52300" y1="91226" x2="51950" y2="88526"/>
                        <a14:foregroundMark x1="61000" y1="89370" x2="60900" y2="85546"/>
                        <a14:foregroundMark x1="70350" y1="84139" x2="68600" y2="79978"/>
                        <a14:foregroundMark x1="76550" y1="78740" x2="74150" y2="74466"/>
                        <a14:foregroundMark x1="83100" y1="69516" x2="79950" y2="68391"/>
                        <a14:foregroundMark x1="85250" y1="59843" x2="83450" y2="59561"/>
                        <a14:foregroundMark x1="79950" y1="48369" x2="81350" y2="48538"/>
                        <a14:foregroundMark x1="78800" y1="39595" x2="81450" y2="38751"/>
                        <a14:foregroundMark x1="75000" y1="30484" x2="76900" y2="29809"/>
                        <a14:foregroundMark x1="65450" y1="35152" x2="65450" y2="35602"/>
                        <a14:foregroundMark x1="45900" y1="6243" x2="45900" y2="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35" y="-27968"/>
            <a:ext cx="3621736" cy="32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1132211" y="249040"/>
            <a:ext cx="6997712" cy="1325563"/>
            <a:chOff x="1087426" y="224863"/>
            <a:chExt cx="6997712" cy="13255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90" y="291830"/>
              <a:ext cx="69409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087426" y="224863"/>
              <a:ext cx="669566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9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566623-E411-0403-5B2A-7D7088EE9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Cuộn Giấy Cũ Bản - Miễn Phí vector hình ảnh trên Pixabay">
            <a:extLst>
              <a:ext uri="{FF2B5EF4-FFF2-40B4-BE49-F238E27FC236}">
                <a16:creationId xmlns:a16="http://schemas.microsoft.com/office/drawing/2014/main" id="{0973EC88-6E8B-417C-B012-43331A9B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3" y="1490970"/>
            <a:ext cx="7886283" cy="47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4A8535-62B8-4E6F-8CC6-BABCA62CF2EE}"/>
              </a:ext>
            </a:extLst>
          </p:cNvPr>
          <p:cNvSpPr txBox="1">
            <a:spLocks/>
          </p:cNvSpPr>
          <p:nvPr/>
        </p:nvSpPr>
        <p:spPr>
          <a:xfrm>
            <a:off x="1256340" y="2546246"/>
            <a:ext cx="6261652" cy="210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Lu-i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chơi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sau:</a:t>
            </a:r>
          </a:p>
          <a:p>
            <a:pPr marL="0" indent="0" algn="just">
              <a:buNone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cây to ở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“pha"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chớp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nhoáng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say mê ở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trấn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4" descr="Đề thi học kì 1 lớp 3 môn Tiếng Anh Family and Friends - Đề 3 - Đề kiểm tra  học kỳ 1 lớp 3 môn Anh có đáp án - VnDoc.com">
            <a:extLst>
              <a:ext uri="{FF2B5EF4-FFF2-40B4-BE49-F238E27FC236}">
                <a16:creationId xmlns:a16="http://schemas.microsoft.com/office/drawing/2014/main" id="{8B75269E-3A53-4251-BC8A-2F6D443C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62" y="6011027"/>
            <a:ext cx="775216" cy="7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Cute cartoon smiling sun">
            <a:extLst>
              <a:ext uri="{FF2B5EF4-FFF2-40B4-BE49-F238E27FC236}">
                <a16:creationId xmlns:a16="http://schemas.microsoft.com/office/drawing/2014/main" id="{79DC37DF-0981-42A7-8731-FCC12774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43" b="91170" l="10000" r="90000"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7300" y2="46400"/>
                        <a14:foregroundMark x1="37300" y1="46400" x2="31900" y2="49494"/>
                        <a14:foregroundMark x1="50450" y1="47807" x2="56850" y2="52587"/>
                        <a14:foregroundMark x1="56850" y1="52587" x2="53150" y2="46063"/>
                        <a14:foregroundMark x1="53150" y1="46063" x2="47400" y2="49100"/>
                        <a14:foregroundMark x1="38450" y1="39708" x2="39350" y2="55568"/>
                        <a14:foregroundMark x1="39350" y1="55568" x2="54500" y2="63442"/>
                        <a14:foregroundMark x1="54500" y1="63442" x2="61650" y2="55793"/>
                        <a14:foregroundMark x1="61650" y1="55793" x2="51450" y2="42632"/>
                        <a14:foregroundMark x1="51450" y1="42632" x2="31100" y2="38751"/>
                        <a14:foregroundMark x1="31100" y1="38751" x2="30150" y2="39708"/>
                        <a14:foregroundMark x1="57100" y1="28234" x2="65900" y2="34477"/>
                        <a14:foregroundMark x1="65900" y1="34477" x2="70500" y2="41507"/>
                        <a14:foregroundMark x1="70500" y1="41507" x2="69350" y2="44826"/>
                        <a14:foregroundMark x1="62900" y1="34871" x2="63050" y2="35433"/>
                        <a14:foregroundMark x1="63050" y1="35433" x2="65700" y2="39033"/>
                        <a14:foregroundMark x1="65450" y1="36895" x2="65450" y2="36895"/>
                        <a14:foregroundMark x1="73000" y1="20416" x2="73000" y2="20979"/>
                        <a14:foregroundMark x1="63800" y1="14454" x2="63400" y2="16198"/>
                        <a14:foregroundMark x1="56100" y1="9505" x2="54950" y2="12598"/>
                        <a14:foregroundMark x1="46000" y1="9618" x2="46000" y2="11474"/>
                        <a14:foregroundMark x1="37950" y1="11192" x2="39100" y2="16479"/>
                        <a14:foregroundMark x1="30400" y1="16029" x2="31150" y2="17604"/>
                        <a14:foregroundMark x1="23300" y1="21822" x2="24200" y2="23116"/>
                        <a14:foregroundMark x1="17250" y1="30934" x2="18650" y2="31496"/>
                        <a14:foregroundMark x1="13600" y1="38020" x2="15750" y2="38864"/>
                        <a14:foregroundMark x1="13100" y1="49494" x2="14750" y2="49494"/>
                        <a14:foregroundMark x1="14250" y1="61699" x2="15900" y2="61136"/>
                        <a14:foregroundMark x1="19150" y1="71485" x2="20650" y2="70641"/>
                        <a14:foregroundMark x1="26200" y1="79584" x2="27500" y2="76603"/>
                        <a14:foregroundMark x1="32800" y1="88076" x2="33650" y2="86389"/>
                        <a14:foregroundMark x1="42850" y1="90664" x2="42850" y2="87795"/>
                        <a14:foregroundMark x1="52300" y1="91226" x2="51950" y2="88526"/>
                        <a14:foregroundMark x1="61000" y1="89370" x2="60900" y2="85546"/>
                        <a14:foregroundMark x1="70350" y1="84139" x2="68600" y2="79978"/>
                        <a14:foregroundMark x1="76550" y1="78740" x2="74150" y2="74466"/>
                        <a14:foregroundMark x1="83100" y1="69516" x2="79950" y2="68391"/>
                        <a14:foregroundMark x1="85250" y1="59843" x2="83450" y2="59561"/>
                        <a14:foregroundMark x1="79950" y1="48369" x2="81350" y2="48538"/>
                        <a14:foregroundMark x1="78800" y1="39595" x2="81450" y2="38751"/>
                        <a14:foregroundMark x1="75000" y1="30484" x2="76900" y2="29809"/>
                        <a14:foregroundMark x1="65450" y1="35152" x2="65450" y2="35602"/>
                        <a14:foregroundMark x1="45900" y1="6243" x2="45900" y2="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35" y="-27968"/>
            <a:ext cx="3621736" cy="321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8FDFA45-DC4E-4204-A80E-60AD3AE4815B}"/>
              </a:ext>
            </a:extLst>
          </p:cNvPr>
          <p:cNvGrpSpPr/>
          <p:nvPr/>
        </p:nvGrpSpPr>
        <p:grpSpPr>
          <a:xfrm>
            <a:off x="1132211" y="249040"/>
            <a:ext cx="6997712" cy="1325563"/>
            <a:chOff x="1087426" y="224863"/>
            <a:chExt cx="6997712" cy="13255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81D91-F90D-4676-AF64-AAF14E637CCA}"/>
                </a:ext>
              </a:extLst>
            </p:cNvPr>
            <p:cNvSpPr txBox="1"/>
            <p:nvPr/>
          </p:nvSpPr>
          <p:spPr>
            <a:xfrm>
              <a:off x="1144190" y="291830"/>
              <a:ext cx="69409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508000">
                      <a:schemeClr val="bg1">
                        <a:alpha val="76000"/>
                      </a:schemeClr>
                    </a:glow>
                  </a:effectLst>
                  <a:latin typeface="#9Slide07 IcielLa Chic Pro Shad" panose="02000506090000020004" pitchFamily="2" charset="0"/>
                </a:rPr>
                <a:t>CHIA SẺ TRƯỚC LỚP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3C6F2CF-3F67-459D-A3F1-6B1A33CF0401}"/>
                </a:ext>
              </a:extLst>
            </p:cNvPr>
            <p:cNvSpPr txBox="1">
              <a:spLocks/>
            </p:cNvSpPr>
            <p:nvPr/>
          </p:nvSpPr>
          <p:spPr>
            <a:xfrm>
              <a:off x="1087426" y="224863"/>
              <a:ext cx="669566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dirty="0">
                  <a:solidFill>
                    <a:srgbClr val="FF0000"/>
                  </a:solidFill>
                  <a:latin typeface="#9Slide07 IcielLa Chic Pro Shad" panose="02000506090000020004" pitchFamily="2" charset="0"/>
                </a:rPr>
                <a:t>CHIA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F47441"/>
                  </a:solidFill>
                  <a:latin typeface="#9Slide07 IcielLa Chic Pro Shad" panose="02000506090000020004" pitchFamily="2" charset="0"/>
                </a:rPr>
                <a:t>SẺ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00B0F0"/>
                  </a:solidFill>
                  <a:latin typeface="#9Slide07 IcielLa Chic Pro Shad" panose="02000506090000020004" pitchFamily="2" charset="0"/>
                </a:rPr>
                <a:t>TRƯỚC</a:t>
              </a:r>
              <a:r>
                <a:rPr lang="en-US" sz="6600" dirty="0">
                  <a:latin typeface="#9Slide07 IcielLa Chic Pro Shad" panose="02000506090000020004" pitchFamily="2" charset="0"/>
                </a:rPr>
                <a:t> </a:t>
              </a:r>
              <a:r>
                <a:rPr lang="en-US" sz="6600" dirty="0">
                  <a:solidFill>
                    <a:srgbClr val="92D050"/>
                  </a:solidFill>
                  <a:latin typeface="#9Slide07 IcielLa Chic Pro Shad" panose="02000506090000020004" pitchFamily="2" charset="0"/>
                </a:rPr>
                <a:t>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06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7FE2F7A2-1167-32E2-771E-CDA28368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7" y="32743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B92D62F-C8E5-1F70-0302-B8FD8E669B74}"/>
              </a:ext>
            </a:extLst>
          </p:cNvPr>
          <p:cNvSpPr txBox="1">
            <a:spLocks/>
          </p:cNvSpPr>
          <p:nvPr/>
        </p:nvSpPr>
        <p:spPr>
          <a:xfrm>
            <a:off x="1676400" y="149026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88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88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88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880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88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47801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03DD84-0FFE-39F5-0703-00D29A66B0C9}"/>
              </a:ext>
            </a:extLst>
          </p:cNvPr>
          <p:cNvSpPr/>
          <p:nvPr/>
        </p:nvSpPr>
        <p:spPr>
          <a:xfrm>
            <a:off x="5832979" y="2055474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ặng</a:t>
            </a:r>
          </a:p>
        </p:txBody>
      </p:sp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C952E84-0939-621A-CB0E-7C86D8D1F91D}"/>
              </a:ext>
            </a:extLst>
          </p:cNvPr>
          <p:cNvSpPr txBox="1">
            <a:spLocks/>
          </p:cNvSpPr>
          <p:nvPr/>
        </p:nvSpPr>
        <p:spPr>
          <a:xfrm>
            <a:off x="3255698" y="819913"/>
            <a:ext cx="663728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C1BBF-41D7-E97E-0A06-1EE7D3CD4DC5}"/>
              </a:ext>
            </a:extLst>
          </p:cNvPr>
          <p:cNvSpPr/>
          <p:nvPr/>
        </p:nvSpPr>
        <p:spPr>
          <a:xfrm>
            <a:off x="91817" y="6027959"/>
            <a:ext cx="1970899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chặng</a:t>
            </a:r>
          </a:p>
        </p:txBody>
      </p:sp>
    </p:spTree>
    <p:extLst>
      <p:ext uri="{BB962C8B-B14F-4D97-AF65-F5344CB8AC3E}">
        <p14:creationId xmlns:p14="http://schemas.microsoft.com/office/powerpoint/2010/main" val="31654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47801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C952E84-0939-621A-CB0E-7C86D8D1F91D}"/>
              </a:ext>
            </a:extLst>
          </p:cNvPr>
          <p:cNvSpPr txBox="1">
            <a:spLocks/>
          </p:cNvSpPr>
          <p:nvPr/>
        </p:nvSpPr>
        <p:spPr>
          <a:xfrm>
            <a:off x="3179012" y="878392"/>
            <a:ext cx="663728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L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u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AD9A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y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ệ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n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đ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ọ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3787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c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91EB5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t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ừ</a:t>
            </a:r>
            <a:r>
              <a:rPr lang="en-US" sz="6000">
                <a:ln>
                  <a:solidFill>
                    <a:schemeClr val="tx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 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5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k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h</a:t>
            </a:r>
            <a:r>
              <a:rPr lang="en-US" sz="6000">
                <a:ln>
                  <a:solidFill>
                    <a:schemeClr val="tx1"/>
                  </a:solidFill>
                </a:ln>
                <a:solidFill>
                  <a:srgbClr val="FF99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Poky's" panose="020B0606040200020203" pitchFamily="34" charset="0"/>
              </a:rPr>
              <a:t>ó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99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3D06609-5FE0-1CDC-E237-1CC95B97B87D}"/>
              </a:ext>
            </a:extLst>
          </p:cNvPr>
          <p:cNvSpPr/>
          <p:nvPr/>
        </p:nvSpPr>
        <p:spPr>
          <a:xfrm>
            <a:off x="5971869" y="2203955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11B8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ụi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2DB182-4E27-E468-6F96-93EF6FCAD0AD}"/>
              </a:ext>
            </a:extLst>
          </p:cNvPr>
          <p:cNvSpPr/>
          <p:nvPr/>
        </p:nvSpPr>
        <p:spPr>
          <a:xfrm>
            <a:off x="91818" y="6027959"/>
            <a:ext cx="1832676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chặng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D6DEDE-9A51-9966-52DA-D75B27A1A8DC}"/>
              </a:ext>
            </a:extLst>
          </p:cNvPr>
          <p:cNvSpPr/>
          <p:nvPr/>
        </p:nvSpPr>
        <p:spPr>
          <a:xfrm>
            <a:off x="2473180" y="6027958"/>
            <a:ext cx="1411665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trụi</a:t>
            </a:r>
          </a:p>
        </p:txBody>
      </p:sp>
    </p:spTree>
    <p:extLst>
      <p:ext uri="{BB962C8B-B14F-4D97-AF65-F5344CB8AC3E}">
        <p14:creationId xmlns:p14="http://schemas.microsoft.com/office/powerpoint/2010/main" val="30119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四年级语文课件田园诗情课程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3780</TotalTime>
  <Words>857</Words>
  <Application>Microsoft Office PowerPoint</Application>
  <PresentationFormat>Widescreen</PresentationFormat>
  <Paragraphs>150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UVN Da Lat</vt:lpstr>
      <vt:lpstr>黑体</vt:lpstr>
      <vt:lpstr>UTM Cookies</vt:lpstr>
      <vt:lpstr>SVN-Poky's</vt:lpstr>
      <vt:lpstr>SVN-Kitten</vt:lpstr>
      <vt:lpstr>#9Slide05 SVNClementine</vt:lpstr>
      <vt:lpstr>等线</vt:lpstr>
      <vt:lpstr>字魂59号-创粗黑</vt:lpstr>
      <vt:lpstr>  SVN-Poky's</vt:lpstr>
      <vt:lpstr>HP001 5 hàng</vt:lpstr>
      <vt:lpstr>iCiel Ciaobella</vt:lpstr>
      <vt:lpstr>LNTH-Dinomiko</vt:lpstr>
      <vt:lpstr>Calibri</vt:lpstr>
      <vt:lpstr>SVN-Hole Hearted</vt:lpstr>
      <vt:lpstr>Arial</vt:lpstr>
      <vt:lpstr>#9Slide07 IcielLa Chic Pro Shad</vt:lpstr>
      <vt:lpstr>Office 主题</vt:lpstr>
      <vt:lpstr>1_Office 主题​​</vt:lpstr>
      <vt:lpstr>1_Office 主题</vt:lpstr>
      <vt:lpstr>PowerPoint Presentation</vt:lpstr>
      <vt:lpstr>PowerPoint Presentation</vt:lpstr>
      <vt:lpstr>PowerPoint Presentation</vt:lpstr>
      <vt:lpstr>Nghe viết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 khi trình bày</vt:lpstr>
      <vt:lpstr>Lưu ý tư thế ngồi viết</vt:lpstr>
      <vt:lpstr>PowerPoint Presentation</vt:lpstr>
      <vt:lpstr>PowerPoint Presentation</vt:lpstr>
      <vt:lpstr>Viết lại vào vở cho đúng các tên riêng dưới đây:</vt:lpstr>
      <vt:lpstr>PowerPoint Presentation</vt:lpstr>
      <vt:lpstr>Viết lại vào vở cho đúng các tên riêng có trong câu ca dao sau:</vt:lpstr>
      <vt:lpstr>Viết lại vào vở cho đúng các tên riêng có trong câu ca dao sau:</vt:lpstr>
      <vt:lpstr>Viết lại vào vở cho đúng các tên riêng có trong câu ca dao sau:</vt:lpstr>
      <vt:lpstr>Viết lại vào vở cho đúng các tên riêng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小学四年级语文课件田园诗情课程PPT模板</dc:title>
  <dc:creator>DO KHOA BAO NGOC</dc:creator>
  <cp:lastModifiedBy>Lam Duy Kha</cp:lastModifiedBy>
  <cp:revision>190</cp:revision>
  <dcterms:created xsi:type="dcterms:W3CDTF">2018-10-21T06:57:00Z</dcterms:created>
  <dcterms:modified xsi:type="dcterms:W3CDTF">2023-09-20T03:23:05Z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